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5" r:id="rId2"/>
    <p:sldId id="324" r:id="rId3"/>
    <p:sldId id="304" r:id="rId4"/>
    <p:sldId id="295" r:id="rId5"/>
    <p:sldId id="301" r:id="rId6"/>
    <p:sldId id="318" r:id="rId7"/>
    <p:sldId id="315" r:id="rId8"/>
    <p:sldId id="310" r:id="rId9"/>
    <p:sldId id="316" r:id="rId10"/>
    <p:sldId id="320" r:id="rId11"/>
    <p:sldId id="322" r:id="rId12"/>
    <p:sldId id="313" r:id="rId13"/>
    <p:sldId id="311" r:id="rId14"/>
    <p:sldId id="305" r:id="rId15"/>
    <p:sldId id="298" r:id="rId16"/>
    <p:sldId id="307" r:id="rId17"/>
    <p:sldId id="323" r:id="rId18"/>
    <p:sldId id="319" r:id="rId19"/>
    <p:sldId id="308" r:id="rId20"/>
    <p:sldId id="317" r:id="rId21"/>
    <p:sldId id="302" r:id="rId22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6600"/>
    <a:srgbClr val="FF33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5" autoAdjust="0"/>
    <p:restoredTop sz="96140" autoAdjust="0"/>
  </p:normalViewPr>
  <p:slideViewPr>
    <p:cSldViewPr>
      <p:cViewPr>
        <p:scale>
          <a:sx n="75" d="100"/>
          <a:sy n="75" d="100"/>
        </p:scale>
        <p:origin x="-588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326B3-CC85-4F5E-B964-E0A318391B65}" type="datetimeFigureOut">
              <a:rPr kumimoji="1" lang="ja-JP" altLang="en-US" smtClean="0"/>
              <a:t>2013/10/19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28052-7FD6-40F8-BAC1-D9D47BB2ED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2497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91C0-F7D0-4A34-953C-94E8CFE642B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075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91C0-F7D0-4A34-953C-94E8CFE642BB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075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で全６回の企画をし、参加者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180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名、寄付金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万円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91C0-F7D0-4A34-953C-94E8CFE642BB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075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で全６回の企画をし、参加者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180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名、寄付金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万円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91C0-F7D0-4A34-953C-94E8CFE642BB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075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海へのトラウマの解消などキャッチフレーズで、訴える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91C0-F7D0-4A34-953C-94E8CFE642BB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075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91C0-F7D0-4A34-953C-94E8CFE642BB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075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91C0-F7D0-4A34-953C-94E8CFE642BB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075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91C0-F7D0-4A34-953C-94E8CFE642BB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0754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で全６回の企画をし、参加者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180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名、寄付金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万円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91C0-F7D0-4A34-953C-94E8CFE642BB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0754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91C0-F7D0-4A34-953C-94E8CFE642BB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075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子供たちの写真を使いたい</a:t>
            </a:r>
            <a:endParaRPr kumimoji="1" lang="en-US" altLang="ja-JP" dirty="0" smtClean="0"/>
          </a:p>
          <a:p>
            <a:r>
              <a:rPr kumimoji="1" lang="ja-JP" altLang="en-US" dirty="0" smtClean="0"/>
              <a:t>海へのトラウマの解消などキャッチフレーズで、訴える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91C0-F7D0-4A34-953C-94E8CFE642BB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075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91C0-F7D0-4A34-953C-94E8CFE642B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0754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で</a:t>
            </a:r>
            <a:r>
              <a:rPr lang="ja-JP" altLang="en-US" dirty="0" smtClean="0">
                <a:effectLst/>
              </a:rPr>
              <a:t>河北新報社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91C0-F7D0-4A34-953C-94E8CFE642BB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0754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91C0-F7D0-4A34-953C-94E8CFE642BB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075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子供たちの写真を使いたい</a:t>
            </a:r>
            <a:endParaRPr kumimoji="1" lang="en-US" altLang="ja-JP" dirty="0" smtClean="0"/>
          </a:p>
          <a:p>
            <a:r>
              <a:rPr kumimoji="1" lang="ja-JP" altLang="en-US" dirty="0" smtClean="0"/>
              <a:t>海へのトラウマの解消などキャッチフレーズで、訴える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91C0-F7D0-4A34-953C-94E8CFE642BB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075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91C0-F7D0-4A34-953C-94E8CFE642BB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075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で全６回の企画をし、参加者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180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名、寄付金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万円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91C0-F7D0-4A34-953C-94E8CFE642B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075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子供たちの写真を使いたい</a:t>
            </a:r>
            <a:endParaRPr kumimoji="1" lang="en-US" altLang="ja-JP" dirty="0" smtClean="0"/>
          </a:p>
          <a:p>
            <a:r>
              <a:rPr kumimoji="1" lang="ja-JP" altLang="en-US" dirty="0" smtClean="0"/>
              <a:t>海へのトラウマの解消などキャッチフレーズで、訴える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91C0-F7D0-4A34-953C-94E8CFE642BB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075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で全６回の企画をし、参加者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180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名、寄付金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万円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91C0-F7D0-4A34-953C-94E8CFE642BB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075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で全６回の企画をし、参加者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180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名、寄付金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万円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91C0-F7D0-4A34-953C-94E8CFE642BB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075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491C0-F7D0-4A34-953C-94E8CFE642BB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075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878B3-0490-4563-9817-7EFB7C8EE5C6}" type="datetime1">
              <a:rPr kumimoji="1" lang="ja-JP" altLang="en-US" smtClean="0"/>
              <a:t>2013/10/19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CBB0-01CB-43D8-8A6B-EE7146D94A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510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0C90-8D15-4BAC-A425-6EE9CE1D29F4}" type="datetime1">
              <a:rPr kumimoji="1" lang="ja-JP" altLang="en-US" smtClean="0"/>
              <a:t>2013/10/19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CBB0-01CB-43D8-8A6B-EE7146D94A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006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F114-C3AA-4C4A-9AA9-81E3F2DA6386}" type="datetime1">
              <a:rPr kumimoji="1" lang="ja-JP" altLang="en-US" smtClean="0"/>
              <a:t>2013/10/19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CBB0-01CB-43D8-8A6B-EE7146D94A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032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994F9-0B40-4334-A7C9-2AA6F4624AA7}" type="datetime1">
              <a:rPr kumimoji="1" lang="ja-JP" altLang="en-US" smtClean="0"/>
              <a:t>2013/10/19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CBB0-01CB-43D8-8A6B-EE7146D94A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091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F554-50D8-4932-9EFE-38266B88BC8C}" type="datetime1">
              <a:rPr kumimoji="1" lang="ja-JP" altLang="en-US" smtClean="0"/>
              <a:t>2013/10/19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CBB0-01CB-43D8-8A6B-EE7146D94A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227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B941-A22E-4804-AFF1-20578379A81F}" type="datetime1">
              <a:rPr kumimoji="1" lang="ja-JP" altLang="en-US" smtClean="0"/>
              <a:t>2013/10/19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CBB0-01CB-43D8-8A6B-EE7146D94A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39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15305-C584-4AAD-901F-287F9B73200D}" type="datetime1">
              <a:rPr kumimoji="1" lang="ja-JP" altLang="en-US" smtClean="0"/>
              <a:t>2013/10/19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CBB0-01CB-43D8-8A6B-EE7146D94A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425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B47F3-4B65-4B25-938F-3A2B55BF5BB2}" type="datetime1">
              <a:rPr kumimoji="1" lang="ja-JP" altLang="en-US" smtClean="0"/>
              <a:t>2013/10/19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CBB0-01CB-43D8-8A6B-EE7146D94A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028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4F169-17C6-4D87-8501-4A9980E2B469}" type="datetime1">
              <a:rPr kumimoji="1" lang="ja-JP" altLang="en-US" smtClean="0"/>
              <a:t>2013/10/19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CBB0-01CB-43D8-8A6B-EE7146D94A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798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6887B-A11D-40CE-829E-E48DB28C6BC0}" type="datetime1">
              <a:rPr kumimoji="1" lang="ja-JP" altLang="en-US" smtClean="0"/>
              <a:t>2013/10/19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CBB0-01CB-43D8-8A6B-EE7146D94A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9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8EDF-3DE1-44B5-B07C-79B8FB4FBA3B}" type="datetime1">
              <a:rPr kumimoji="1" lang="ja-JP" altLang="en-US" smtClean="0"/>
              <a:t>2013/10/19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CBB0-01CB-43D8-8A6B-EE7146D94A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476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2185-AD37-4CAE-A9B1-E3B980A18C6B}" type="datetime1">
              <a:rPr kumimoji="1" lang="ja-JP" altLang="en-US" smtClean="0"/>
              <a:t>2013/10/19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6CBB0-01CB-43D8-8A6B-EE7146D94A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8363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2.pn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1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50.jpg"/><Relationship Id="rId5" Type="http://schemas.openxmlformats.org/officeDocument/2006/relationships/image" Target="../media/image45.jpeg"/><Relationship Id="rId10" Type="http://schemas.openxmlformats.org/officeDocument/2006/relationships/image" Target="../media/image49.jpeg"/><Relationship Id="rId4" Type="http://schemas.openxmlformats.org/officeDocument/2006/relationships/image" Target="../media/image2.png"/><Relationship Id="rId9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.pn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11" Type="http://schemas.openxmlformats.org/officeDocument/2006/relationships/image" Target="../media/image57.jp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2.png"/><Relationship Id="rId9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2.png"/><Relationship Id="rId4" Type="http://schemas.openxmlformats.org/officeDocument/2006/relationships/image" Target="../media/image6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66.jp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1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g"/><Relationship Id="rId11" Type="http://schemas.openxmlformats.org/officeDocument/2006/relationships/image" Target="../media/image3.png"/><Relationship Id="rId5" Type="http://schemas.openxmlformats.org/officeDocument/2006/relationships/image" Target="../media/image68.jpg"/><Relationship Id="rId10" Type="http://schemas.openxmlformats.org/officeDocument/2006/relationships/image" Target="../media/image72.jpeg"/><Relationship Id="rId4" Type="http://schemas.openxmlformats.org/officeDocument/2006/relationships/image" Target="../media/image2.png"/><Relationship Id="rId9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jpeg"/><Relationship Id="rId5" Type="http://schemas.openxmlformats.org/officeDocument/2006/relationships/image" Target="../media/image5.png"/><Relationship Id="rId15" Type="http://schemas.microsoft.com/office/2007/relationships/hdphoto" Target="../media/hdphoto3.wdp"/><Relationship Id="rId10" Type="http://schemas.openxmlformats.org/officeDocument/2006/relationships/image" Target="../media/image9.jpg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11" Type="http://schemas.openxmlformats.org/officeDocument/2006/relationships/image" Target="../media/image20.jpeg"/><Relationship Id="rId5" Type="http://schemas.openxmlformats.org/officeDocument/2006/relationships/image" Target="../media/image15.jpeg"/><Relationship Id="rId10" Type="http://schemas.openxmlformats.org/officeDocument/2006/relationships/image" Target="../media/image19.jpeg"/><Relationship Id="rId4" Type="http://schemas.openxmlformats.org/officeDocument/2006/relationships/image" Target="../media/image14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1.pn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.pn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1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179512" y="188640"/>
            <a:ext cx="8856984" cy="655272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0" name="Picture 2" descr="E:\date\あるぼらチラシ\11-1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574" y="102939"/>
            <a:ext cx="619125" cy="73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328" y="692696"/>
            <a:ext cx="8034371" cy="309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467544" y="4149080"/>
            <a:ext cx="82563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6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メイリオ" pitchFamily="50" charset="-128"/>
              </a:rPr>
              <a:t>誰かのために</a:t>
            </a:r>
            <a:endParaRPr lang="en-US" altLang="ja-JP" sz="60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ｺﾞｼｯｸUB" pitchFamily="50" charset="-128"/>
              <a:ea typeface="HGP創英角ｺﾞｼｯｸUB" pitchFamily="50" charset="-128"/>
              <a:cs typeface="メイリオ" pitchFamily="50" charset="-128"/>
            </a:endParaRPr>
          </a:p>
          <a:p>
            <a:pPr algn="ctr"/>
            <a:r>
              <a:rPr lang="ja-JP" altLang="en-US" sz="6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  <a:cs typeface="メイリオ" pitchFamily="50" charset="-128"/>
              </a:rPr>
              <a:t>ホンキで働くアルバイト</a:t>
            </a:r>
            <a:endParaRPr lang="en-US" altLang="ja-JP" sz="6000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2">
                    <a:lumMod val="50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ｺﾞｼｯｸUB" pitchFamily="50" charset="-128"/>
              <a:ea typeface="HGP創英角ｺﾞｼｯｸUB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210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179512" y="273720"/>
            <a:ext cx="8856984" cy="655272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0054" b="861"/>
          <a:stretch/>
        </p:blipFill>
        <p:spPr>
          <a:xfrm rot="5400000">
            <a:off x="70653" y="580731"/>
            <a:ext cx="3112495" cy="289477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"/>
          <a:stretch/>
        </p:blipFill>
        <p:spPr>
          <a:xfrm>
            <a:off x="2628292" y="471871"/>
            <a:ext cx="4175956" cy="311926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5" t="5761" r="9553" b="20619"/>
          <a:stretch/>
        </p:blipFill>
        <p:spPr>
          <a:xfrm>
            <a:off x="6216952" y="459168"/>
            <a:ext cx="2647413" cy="332987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8" r="13362" b="13762"/>
          <a:stretch/>
        </p:blipFill>
        <p:spPr>
          <a:xfrm>
            <a:off x="5433417" y="4509120"/>
            <a:ext cx="3430949" cy="208823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" t="14185" r="11869"/>
          <a:stretch/>
        </p:blipFill>
        <p:spPr>
          <a:xfrm>
            <a:off x="179512" y="3584364"/>
            <a:ext cx="5281171" cy="300565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0" t="19918" r="3074" b="25601"/>
          <a:stretch/>
        </p:blipFill>
        <p:spPr>
          <a:xfrm>
            <a:off x="5460683" y="2921619"/>
            <a:ext cx="3403683" cy="1587501"/>
          </a:xfrm>
          <a:prstGeom prst="rect">
            <a:avLst/>
          </a:prstGeom>
        </p:spPr>
      </p:pic>
      <p:grpSp>
        <p:nvGrpSpPr>
          <p:cNvPr id="15" name="グループ化 14"/>
          <p:cNvGrpSpPr/>
          <p:nvPr/>
        </p:nvGrpSpPr>
        <p:grpSpPr>
          <a:xfrm>
            <a:off x="179512" y="1494018"/>
            <a:ext cx="8972886" cy="4442702"/>
            <a:chOff x="483369" y="2945980"/>
            <a:chExt cx="8717656" cy="4442702"/>
          </a:xfrm>
          <a:effectLst/>
        </p:grpSpPr>
        <p:sp>
          <p:nvSpPr>
            <p:cNvPr id="16" name="爆発 2 15"/>
            <p:cNvSpPr/>
            <p:nvPr/>
          </p:nvSpPr>
          <p:spPr>
            <a:xfrm rot="292634">
              <a:off x="587911" y="2945980"/>
              <a:ext cx="8542363" cy="4442702"/>
            </a:xfrm>
            <a:prstGeom prst="irregularSeal2">
              <a:avLst/>
            </a:prstGeom>
            <a:solidFill>
              <a:srgbClr val="FF66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ｚ</a:t>
              </a:r>
              <a:endParaRPr kumimoji="1" lang="ja-JP" altLang="en-US" dirty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483369" y="4342278"/>
              <a:ext cx="8717656" cy="132343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ja-JP" altLang="en-US" sz="80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tx1">
                        <a:lumMod val="75000"/>
                        <a:lumOff val="25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ではありません！</a:t>
              </a:r>
              <a:endParaRPr lang="ja-JP" altLang="en-US" sz="80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1217540" y="716355"/>
            <a:ext cx="72042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無事、ある</a:t>
            </a:r>
            <a:r>
              <a:rPr lang="ja-JP" altLang="en-US" sz="5400" dirty="0" err="1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ぼらが</a:t>
            </a:r>
            <a:r>
              <a:rPr lang="ja-JP" altLang="en-US" sz="5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終了</a:t>
            </a:r>
            <a:r>
              <a:rPr lang="en-US" altLang="ja-JP" sz="5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…</a:t>
            </a:r>
            <a:endParaRPr kumimoji="1" lang="en-US" altLang="ja-JP" sz="5400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2050" name="Picture 2" descr="E:\date\あるぼらチラシ\11-10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574" y="102939"/>
            <a:ext cx="619125" cy="73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6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20" y="0"/>
            <a:ext cx="9144000" cy="685800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143508" y="234988"/>
            <a:ext cx="8856984" cy="655272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スライド番号プレースホルダー 1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FD42-077B-4A5D-BD29-961F8266524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2050" name="Picture 2" descr="E:\date\あるぼらチラシ\11-1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574" y="102939"/>
            <a:ext cx="619125" cy="73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43508" y="4784586"/>
            <a:ext cx="830708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こんな美味しいお餅が</a:t>
            </a:r>
            <a:endParaRPr kumimoji="1" lang="en-US" altLang="ja-JP" sz="5400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5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食べれるとは思わなかったよ</a:t>
            </a:r>
            <a:endParaRPr kumimoji="1" lang="ja-JP" altLang="en-US" sz="54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20" y="-496"/>
            <a:ext cx="9144000" cy="68580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-36512" y="4115435"/>
            <a:ext cx="930735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腰のまがっていたおじいちゃんが</a:t>
            </a:r>
            <a:endParaRPr kumimoji="1" lang="en-US" altLang="ja-JP" sz="5400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5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ピンと背を伸ばして</a:t>
            </a:r>
            <a:endParaRPr lang="en-US" altLang="ja-JP" sz="5400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5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餅をついてたよ</a:t>
            </a:r>
            <a:endParaRPr kumimoji="1" lang="ja-JP" altLang="en-US" sz="54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40" y="-496"/>
            <a:ext cx="9361040" cy="685800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-154684" y="0"/>
            <a:ext cx="91911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学生たちが汗</a:t>
            </a:r>
            <a:r>
              <a:rPr lang="ja-JP" altLang="en-US" sz="6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を流し働いて</a:t>
            </a:r>
            <a:endParaRPr lang="en-US" altLang="ja-JP" sz="6000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60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贈って</a:t>
            </a:r>
            <a:r>
              <a:rPr lang="ja-JP" altLang="en-US" sz="6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くれた</a:t>
            </a:r>
            <a:r>
              <a:rPr kumimoji="1" lang="ja-JP" altLang="en-US" sz="6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モノ</a:t>
            </a:r>
            <a:endParaRPr kumimoji="1" lang="en-US" altLang="ja-JP" sz="6000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6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大切に</a:t>
            </a:r>
            <a:r>
              <a:rPr lang="ja-JP" altLang="en-US" sz="6000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しよう</a:t>
            </a:r>
            <a:endParaRPr kumimoji="1" lang="ja-JP" altLang="en-US" sz="60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48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20" y="0"/>
            <a:ext cx="9144000" cy="685800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143508" y="234988"/>
            <a:ext cx="8856984" cy="655272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スライド番号プレースホルダー 1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FD42-077B-4A5D-BD29-961F8266524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2050" name="Picture 2" descr="E:\date\あるぼらチラシ\11-1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574" y="102939"/>
            <a:ext cx="619125" cy="73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8"/>
          <a:stretch/>
        </p:blipFill>
        <p:spPr>
          <a:xfrm>
            <a:off x="330200" y="402156"/>
            <a:ext cx="4294436" cy="614452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2156"/>
            <a:ext cx="2331897" cy="310919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5" b="1572"/>
          <a:stretch/>
        </p:blipFill>
        <p:spPr>
          <a:xfrm>
            <a:off x="5619903" y="2623116"/>
            <a:ext cx="3180031" cy="391579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8" r="5235"/>
          <a:stretch/>
        </p:blipFill>
        <p:spPr>
          <a:xfrm>
            <a:off x="4100626" y="2623116"/>
            <a:ext cx="1911534" cy="177647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5" b="18203"/>
          <a:stretch/>
        </p:blipFill>
        <p:spPr>
          <a:xfrm>
            <a:off x="4100626" y="4377545"/>
            <a:ext cx="1911534" cy="216136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925"/>
          <a:stretch/>
        </p:blipFill>
        <p:spPr>
          <a:xfrm>
            <a:off x="6599138" y="419048"/>
            <a:ext cx="2200796" cy="2206910"/>
          </a:xfrm>
          <a:prstGeom prst="rect">
            <a:avLst/>
          </a:prstGeom>
        </p:spPr>
      </p:pic>
      <p:grpSp>
        <p:nvGrpSpPr>
          <p:cNvPr id="14" name="グループ化 13"/>
          <p:cNvGrpSpPr/>
          <p:nvPr/>
        </p:nvGrpSpPr>
        <p:grpSpPr>
          <a:xfrm>
            <a:off x="10035" y="2334253"/>
            <a:ext cx="9195937" cy="1742819"/>
            <a:chOff x="9765444" y="-536640"/>
            <a:chExt cx="9195937" cy="1742819"/>
          </a:xfrm>
        </p:grpSpPr>
        <p:sp>
          <p:nvSpPr>
            <p:cNvPr id="15" name="正方形/長方形 14"/>
            <p:cNvSpPr/>
            <p:nvPr/>
          </p:nvSpPr>
          <p:spPr>
            <a:xfrm>
              <a:off x="9780252" y="-536640"/>
              <a:ext cx="9181129" cy="1742819"/>
            </a:xfrm>
            <a:prstGeom prst="rect">
              <a:avLst/>
            </a:prstGeom>
            <a:solidFill>
              <a:srgbClr val="33CCFF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9765444" y="-412915"/>
              <a:ext cx="8925563" cy="144655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tx1">
                        <a:lumMod val="95000"/>
                        <a:lumOff val="5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想いを伝え合う</a:t>
              </a:r>
              <a:endParaRPr lang="en-US" altLang="ja-JP" sz="8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156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-24160"/>
            <a:ext cx="9144000" cy="685800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179512" y="188640"/>
            <a:ext cx="8856984" cy="655272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0" name="Picture 2" descr="E:\date\あるぼらチラシ\11-1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574" y="102939"/>
            <a:ext cx="619125" cy="73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76" y="2132856"/>
            <a:ext cx="2436581" cy="1827436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"/>
          <a:stretch/>
        </p:blipFill>
        <p:spPr>
          <a:xfrm>
            <a:off x="6400331" y="292572"/>
            <a:ext cx="2527342" cy="188218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9"/>
          <a:stretch/>
        </p:blipFill>
        <p:spPr>
          <a:xfrm>
            <a:off x="4355976" y="292572"/>
            <a:ext cx="2432512" cy="198429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7"/>
          <a:stretch/>
        </p:blipFill>
        <p:spPr>
          <a:xfrm>
            <a:off x="323528" y="292572"/>
            <a:ext cx="4102473" cy="367240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1" t="-4474" r="3021" b="4474"/>
          <a:stretch/>
        </p:blipFill>
        <p:spPr>
          <a:xfrm>
            <a:off x="6788487" y="1613530"/>
            <a:ext cx="2137077" cy="195948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" t="4453" b="11646"/>
          <a:stretch/>
        </p:blipFill>
        <p:spPr>
          <a:xfrm>
            <a:off x="4426001" y="3568700"/>
            <a:ext cx="4499564" cy="308758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27" b="18482"/>
          <a:stretch/>
        </p:blipFill>
        <p:spPr>
          <a:xfrm>
            <a:off x="323528" y="3946128"/>
            <a:ext cx="3979527" cy="271016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90"/>
          <a:stretch/>
        </p:blipFill>
        <p:spPr>
          <a:xfrm>
            <a:off x="3196797" y="3964980"/>
            <a:ext cx="1231187" cy="2691308"/>
          </a:xfrm>
          <a:prstGeom prst="rect">
            <a:avLst/>
          </a:prstGeom>
        </p:spPr>
      </p:pic>
      <p:grpSp>
        <p:nvGrpSpPr>
          <p:cNvPr id="42" name="グループ化 41"/>
          <p:cNvGrpSpPr/>
          <p:nvPr/>
        </p:nvGrpSpPr>
        <p:grpSpPr>
          <a:xfrm>
            <a:off x="-80392" y="1627718"/>
            <a:ext cx="9181129" cy="3937629"/>
            <a:chOff x="177171" y="-1855595"/>
            <a:chExt cx="9181129" cy="3937629"/>
          </a:xfrm>
        </p:grpSpPr>
        <p:sp>
          <p:nvSpPr>
            <p:cNvPr id="43" name="正方形/長方形 42"/>
            <p:cNvSpPr/>
            <p:nvPr/>
          </p:nvSpPr>
          <p:spPr>
            <a:xfrm>
              <a:off x="177171" y="-1855595"/>
              <a:ext cx="9181129" cy="3937629"/>
            </a:xfrm>
            <a:prstGeom prst="rect">
              <a:avLst/>
            </a:prstGeom>
            <a:solidFill>
              <a:srgbClr val="33CCFF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239700" y="-1806398"/>
              <a:ext cx="8925563" cy="378565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tx1">
                        <a:lumMod val="95000"/>
                        <a:lumOff val="5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2013</a:t>
              </a:r>
              <a:r>
                <a:rPr lang="ja-JP" altLang="en-US" sz="6000" dirty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tx1">
                        <a:lumMod val="95000"/>
                        <a:lumOff val="5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年</a:t>
              </a:r>
              <a:r>
                <a:rPr lang="en-US" altLang="ja-JP" sz="60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tx1">
                        <a:lumMod val="95000"/>
                        <a:lumOff val="5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8</a:t>
              </a:r>
              <a:r>
                <a:rPr lang="ja-JP" altLang="en-US" sz="60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tx1">
                        <a:lumMod val="95000"/>
                        <a:lumOff val="5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月</a:t>
              </a:r>
              <a:r>
                <a:rPr lang="en-US" altLang="ja-JP" sz="60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tx1">
                        <a:lumMod val="95000"/>
                        <a:lumOff val="5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13</a:t>
              </a:r>
              <a:r>
                <a:rPr lang="ja-JP" altLang="en-US" sz="60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tx1">
                        <a:lumMod val="95000"/>
                        <a:lumOff val="5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日</a:t>
              </a:r>
              <a:endParaRPr lang="en-US" altLang="ja-JP" sz="6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algn="ctr"/>
              <a:r>
                <a:rPr lang="ja-JP" altLang="en-US" sz="60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tx1">
                        <a:lumMod val="95000"/>
                        <a:lumOff val="5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勝毎花火大会アルバイト</a:t>
              </a:r>
              <a:endParaRPr lang="en-US" altLang="ja-JP" sz="6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algn="ctr"/>
              <a:r>
                <a:rPr lang="ja-JP" altLang="en-US" sz="60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tx1">
                        <a:lumMod val="95000"/>
                        <a:lumOff val="5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学生</a:t>
              </a:r>
              <a:r>
                <a:rPr lang="en-US" altLang="ja-JP" sz="60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tx1">
                        <a:lumMod val="95000"/>
                        <a:lumOff val="5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25</a:t>
              </a:r>
              <a:r>
                <a:rPr lang="ja-JP" altLang="en-US" sz="60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tx1">
                        <a:lumMod val="95000"/>
                        <a:lumOff val="5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名</a:t>
              </a:r>
              <a:endParaRPr lang="en-US" altLang="ja-JP" sz="6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algn="ctr"/>
              <a:r>
                <a:rPr lang="ja-JP" altLang="en-US" sz="6000" dirty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tx1">
                        <a:lumMod val="95000"/>
                        <a:lumOff val="5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寄付</a:t>
              </a:r>
              <a:r>
                <a:rPr lang="ja-JP" altLang="en-US" sz="60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tx1">
                        <a:lumMod val="95000"/>
                        <a:lumOff val="5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金</a:t>
              </a:r>
              <a:r>
                <a:rPr lang="en-US" altLang="ja-JP" sz="60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tx1">
                        <a:lumMod val="95000"/>
                        <a:lumOff val="5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16</a:t>
              </a:r>
              <a:r>
                <a:rPr lang="ja-JP" altLang="en-US" sz="6000" dirty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tx1">
                        <a:lumMod val="95000"/>
                        <a:lumOff val="5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万円</a:t>
              </a:r>
              <a:endParaRPr lang="en-US" altLang="ja-JP" sz="6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58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179512" y="188640"/>
            <a:ext cx="8856984" cy="655272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0" name="Picture 2" descr="E:\date\あるぼらチラシ\11-1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574" y="102939"/>
            <a:ext cx="619125" cy="73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07504" y="5746481"/>
            <a:ext cx="8279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dirty="0" smtClean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被災した宮城県　宮戸島　月浜</a:t>
            </a:r>
            <a:endParaRPr kumimoji="1" lang="ja-JP" altLang="en-US" sz="4800" dirty="0">
              <a:ln w="1841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lumMod val="75000"/>
                    <a:lumOff val="2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867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179512" y="188640"/>
            <a:ext cx="8856984" cy="655272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39"/>
            <a:ext cx="8692380" cy="6519285"/>
          </a:xfrm>
          <a:prstGeom prst="rect">
            <a:avLst/>
          </a:prstGeom>
        </p:spPr>
      </p:pic>
      <p:pic>
        <p:nvPicPr>
          <p:cNvPr id="2050" name="Picture 2" descr="E:\date\あるぼらチラシ\11-1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574" y="102939"/>
            <a:ext cx="619125" cy="73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196109"/>
            <a:ext cx="1012329" cy="97121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40768"/>
            <a:ext cx="740589" cy="71051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985" y="3789040"/>
            <a:ext cx="740589" cy="71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7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143508" y="234988"/>
            <a:ext cx="8856984" cy="655272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スライド番号プレースホルダー 1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FD42-077B-4A5D-BD29-961F8266524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pic>
        <p:nvPicPr>
          <p:cNvPr id="2050" name="Picture 2" descr="E:\date\あるぼらチラシ\11-1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574" y="102939"/>
            <a:ext cx="619125" cy="73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2" y="229206"/>
            <a:ext cx="7123411" cy="638574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941194" y="4675961"/>
            <a:ext cx="27555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 smtClean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宮城県</a:t>
            </a:r>
            <a:endParaRPr kumimoji="1" lang="en-US" altLang="ja-JP" sz="6000" dirty="0" smtClean="0">
              <a:ln w="1841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6000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宮戸島</a:t>
            </a:r>
            <a:endParaRPr kumimoji="1" lang="ja-JP" altLang="en-US" sz="6000" dirty="0">
              <a:ln w="1841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5" y="274500"/>
            <a:ext cx="4156489" cy="31173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469944"/>
            <a:ext cx="4281270" cy="31450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953" y="1670525"/>
            <a:ext cx="2886539" cy="21566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705" y="3422079"/>
            <a:ext cx="810219" cy="810219"/>
          </a:xfrm>
          <a:prstGeom prst="rect">
            <a:avLst/>
          </a:prstGeom>
        </p:spPr>
      </p:pic>
      <p:grpSp>
        <p:nvGrpSpPr>
          <p:cNvPr id="15" name="グループ化 14"/>
          <p:cNvGrpSpPr/>
          <p:nvPr/>
        </p:nvGrpSpPr>
        <p:grpSpPr>
          <a:xfrm>
            <a:off x="-25969" y="2933142"/>
            <a:ext cx="9195937" cy="1742819"/>
            <a:chOff x="9765444" y="-536640"/>
            <a:chExt cx="9195937" cy="1742819"/>
          </a:xfrm>
        </p:grpSpPr>
        <p:sp>
          <p:nvSpPr>
            <p:cNvPr id="16" name="正方形/長方形 15"/>
            <p:cNvSpPr/>
            <p:nvPr/>
          </p:nvSpPr>
          <p:spPr>
            <a:xfrm>
              <a:off x="9780252" y="-536640"/>
              <a:ext cx="9181129" cy="1742819"/>
            </a:xfrm>
            <a:prstGeom prst="rect">
              <a:avLst/>
            </a:prstGeom>
            <a:solidFill>
              <a:srgbClr val="33CCFF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9765444" y="-412915"/>
              <a:ext cx="8925563" cy="144655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tx1">
                        <a:lumMod val="95000"/>
                        <a:lumOff val="5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寄付して終わり</a:t>
              </a:r>
              <a:endParaRPr lang="en-US" altLang="ja-JP" sz="88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sp>
        <p:nvSpPr>
          <p:cNvPr id="14" name="乗算記号 13"/>
          <p:cNvSpPr/>
          <p:nvPr/>
        </p:nvSpPr>
        <p:spPr>
          <a:xfrm>
            <a:off x="1594614" y="228541"/>
            <a:ext cx="6458180" cy="6264696"/>
          </a:xfrm>
          <a:prstGeom prst="mathMultiply">
            <a:avLst/>
          </a:prstGeom>
          <a:gradFill>
            <a:gsLst>
              <a:gs pos="0">
                <a:srgbClr val="FF0000"/>
              </a:gs>
              <a:gs pos="100000">
                <a:srgbClr val="FF0000">
                  <a:alpha val="53000"/>
                </a:srgb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757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20" y="-98960"/>
            <a:ext cx="9144000" cy="685800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214772" y="206312"/>
            <a:ext cx="8856984" cy="655272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スライド番号プレースホルダー 1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FD42-077B-4A5D-BD29-961F8266524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pic>
        <p:nvPicPr>
          <p:cNvPr id="2050" name="Picture 2" descr="E:\date\あるぼらチラシ\11-1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574" y="102939"/>
            <a:ext cx="619125" cy="73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4860032" y="1844824"/>
            <a:ext cx="3923928" cy="3528392"/>
            <a:chOff x="4860032" y="1844824"/>
            <a:chExt cx="3923928" cy="3528392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1844824"/>
              <a:ext cx="3923928" cy="294294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5039779" y="4357553"/>
              <a:ext cx="36465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6000" dirty="0" smtClean="0">
                  <a:ln w="2857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tx1">
                        <a:lumMod val="95000"/>
                        <a:lumOff val="5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東北</a:t>
              </a:r>
              <a:endParaRPr kumimoji="1" lang="ja-JP" altLang="en-US" sz="6000" dirty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151272" y="1844824"/>
            <a:ext cx="4254219" cy="3616335"/>
            <a:chOff x="151272" y="1844824"/>
            <a:chExt cx="4254219" cy="3616335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72" y="1844824"/>
              <a:ext cx="4254219" cy="319066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501811" y="4445496"/>
              <a:ext cx="36465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6000" dirty="0" smtClean="0">
                  <a:ln w="2857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tx1">
                        <a:lumMod val="95000"/>
                        <a:lumOff val="5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あるぼら</a:t>
              </a:r>
              <a:endParaRPr kumimoji="1" lang="ja-JP" altLang="en-US" sz="6000" dirty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10" name="環状矢印 24"/>
          <p:cNvSpPr/>
          <p:nvPr/>
        </p:nvSpPr>
        <p:spPr>
          <a:xfrm rot="10452706">
            <a:off x="4088742" y="4652735"/>
            <a:ext cx="1034577" cy="941252"/>
          </a:xfrm>
          <a:custGeom>
            <a:avLst/>
            <a:gdLst>
              <a:gd name="connsiteX0" fmla="*/ 101647 w 1626349"/>
              <a:gd name="connsiteY0" fmla="*/ 813175 h 1626349"/>
              <a:gd name="connsiteX1" fmla="*/ 712695 w 1626349"/>
              <a:gd name="connsiteY1" fmla="*/ 108778 h 1626349"/>
              <a:gd name="connsiteX2" fmla="*/ 1496324 w 1626349"/>
              <a:gd name="connsiteY2" fmla="*/ 614229 h 1626349"/>
              <a:gd name="connsiteX3" fmla="*/ 1592988 w 1626349"/>
              <a:gd name="connsiteY3" fmla="*/ 614228 h 1626349"/>
              <a:gd name="connsiteX4" fmla="*/ 1423055 w 1626349"/>
              <a:gd name="connsiteY4" fmla="*/ 813174 h 1626349"/>
              <a:gd name="connsiteX5" fmla="*/ 1186400 w 1626349"/>
              <a:gd name="connsiteY5" fmla="*/ 614228 h 1626349"/>
              <a:gd name="connsiteX6" fmla="*/ 1280852 w 1626349"/>
              <a:gd name="connsiteY6" fmla="*/ 614228 h 1626349"/>
              <a:gd name="connsiteX7" fmla="*/ 711655 w 1626349"/>
              <a:gd name="connsiteY7" fmla="*/ 315183 h 1626349"/>
              <a:gd name="connsiteX8" fmla="*/ 304940 w 1626349"/>
              <a:gd name="connsiteY8" fmla="*/ 813175 h 1626349"/>
              <a:gd name="connsiteX9" fmla="*/ 101647 w 1626349"/>
              <a:gd name="connsiteY9" fmla="*/ 813175 h 1626349"/>
              <a:gd name="connsiteX0" fmla="*/ 1 w 1491342"/>
              <a:gd name="connsiteY0" fmla="*/ 711587 h 713285"/>
              <a:gd name="connsiteX1" fmla="*/ 611049 w 1491342"/>
              <a:gd name="connsiteY1" fmla="*/ 7190 h 713285"/>
              <a:gd name="connsiteX2" fmla="*/ 1394678 w 1491342"/>
              <a:gd name="connsiteY2" fmla="*/ 512641 h 713285"/>
              <a:gd name="connsiteX3" fmla="*/ 1491342 w 1491342"/>
              <a:gd name="connsiteY3" fmla="*/ 512640 h 713285"/>
              <a:gd name="connsiteX4" fmla="*/ 1321409 w 1491342"/>
              <a:gd name="connsiteY4" fmla="*/ 711586 h 713285"/>
              <a:gd name="connsiteX5" fmla="*/ 1084754 w 1491342"/>
              <a:gd name="connsiteY5" fmla="*/ 512640 h 713285"/>
              <a:gd name="connsiteX6" fmla="*/ 1179206 w 1491342"/>
              <a:gd name="connsiteY6" fmla="*/ 512640 h 713285"/>
              <a:gd name="connsiteX7" fmla="*/ 610009 w 1491342"/>
              <a:gd name="connsiteY7" fmla="*/ 213595 h 713285"/>
              <a:gd name="connsiteX8" fmla="*/ 1 w 1491342"/>
              <a:gd name="connsiteY8" fmla="*/ 711587 h 713285"/>
              <a:gd name="connsiteX0" fmla="*/ 1 w 1270695"/>
              <a:gd name="connsiteY0" fmla="*/ 1042259 h 1043311"/>
              <a:gd name="connsiteX1" fmla="*/ 390402 w 1270695"/>
              <a:gd name="connsiteY1" fmla="*/ 17176 h 1043311"/>
              <a:gd name="connsiteX2" fmla="*/ 1174031 w 1270695"/>
              <a:gd name="connsiteY2" fmla="*/ 522627 h 1043311"/>
              <a:gd name="connsiteX3" fmla="*/ 1270695 w 1270695"/>
              <a:gd name="connsiteY3" fmla="*/ 522626 h 1043311"/>
              <a:gd name="connsiteX4" fmla="*/ 1100762 w 1270695"/>
              <a:gd name="connsiteY4" fmla="*/ 721572 h 1043311"/>
              <a:gd name="connsiteX5" fmla="*/ 864107 w 1270695"/>
              <a:gd name="connsiteY5" fmla="*/ 522626 h 1043311"/>
              <a:gd name="connsiteX6" fmla="*/ 958559 w 1270695"/>
              <a:gd name="connsiteY6" fmla="*/ 522626 h 1043311"/>
              <a:gd name="connsiteX7" fmla="*/ 389362 w 1270695"/>
              <a:gd name="connsiteY7" fmla="*/ 223581 h 1043311"/>
              <a:gd name="connsiteX8" fmla="*/ 1 w 1270695"/>
              <a:gd name="connsiteY8" fmla="*/ 1042259 h 1043311"/>
              <a:gd name="connsiteX0" fmla="*/ 11205 w 1281899"/>
              <a:gd name="connsiteY0" fmla="*/ 1042259 h 1043311"/>
              <a:gd name="connsiteX1" fmla="*/ 401606 w 1281899"/>
              <a:gd name="connsiteY1" fmla="*/ 17176 h 1043311"/>
              <a:gd name="connsiteX2" fmla="*/ 1185235 w 1281899"/>
              <a:gd name="connsiteY2" fmla="*/ 522627 h 1043311"/>
              <a:gd name="connsiteX3" fmla="*/ 1281899 w 1281899"/>
              <a:gd name="connsiteY3" fmla="*/ 522626 h 1043311"/>
              <a:gd name="connsiteX4" fmla="*/ 1111966 w 1281899"/>
              <a:gd name="connsiteY4" fmla="*/ 721572 h 1043311"/>
              <a:gd name="connsiteX5" fmla="*/ 875311 w 1281899"/>
              <a:gd name="connsiteY5" fmla="*/ 522626 h 1043311"/>
              <a:gd name="connsiteX6" fmla="*/ 969763 w 1281899"/>
              <a:gd name="connsiteY6" fmla="*/ 522626 h 1043311"/>
              <a:gd name="connsiteX7" fmla="*/ 400566 w 1281899"/>
              <a:gd name="connsiteY7" fmla="*/ 223581 h 1043311"/>
              <a:gd name="connsiteX8" fmla="*/ 11205 w 1281899"/>
              <a:gd name="connsiteY8" fmla="*/ 1042259 h 1043311"/>
              <a:gd name="connsiteX0" fmla="*/ 11205 w 1281899"/>
              <a:gd name="connsiteY0" fmla="*/ 1042259 h 1042259"/>
              <a:gd name="connsiteX1" fmla="*/ 401606 w 1281899"/>
              <a:gd name="connsiteY1" fmla="*/ 17176 h 1042259"/>
              <a:gd name="connsiteX2" fmla="*/ 1185235 w 1281899"/>
              <a:gd name="connsiteY2" fmla="*/ 522627 h 1042259"/>
              <a:gd name="connsiteX3" fmla="*/ 1281899 w 1281899"/>
              <a:gd name="connsiteY3" fmla="*/ 522626 h 1042259"/>
              <a:gd name="connsiteX4" fmla="*/ 1111966 w 1281899"/>
              <a:gd name="connsiteY4" fmla="*/ 721572 h 1042259"/>
              <a:gd name="connsiteX5" fmla="*/ 875311 w 1281899"/>
              <a:gd name="connsiteY5" fmla="*/ 522626 h 1042259"/>
              <a:gd name="connsiteX6" fmla="*/ 969763 w 1281899"/>
              <a:gd name="connsiteY6" fmla="*/ 522626 h 1042259"/>
              <a:gd name="connsiteX7" fmla="*/ 400566 w 1281899"/>
              <a:gd name="connsiteY7" fmla="*/ 223581 h 1042259"/>
              <a:gd name="connsiteX8" fmla="*/ 11205 w 1281899"/>
              <a:gd name="connsiteY8" fmla="*/ 1042259 h 1042259"/>
              <a:gd name="connsiteX0" fmla="*/ 17796 w 1142291"/>
              <a:gd name="connsiteY0" fmla="*/ 1028853 h 1028853"/>
              <a:gd name="connsiteX1" fmla="*/ 261998 w 1142291"/>
              <a:gd name="connsiteY1" fmla="*/ 16537 h 1028853"/>
              <a:gd name="connsiteX2" fmla="*/ 1045627 w 1142291"/>
              <a:gd name="connsiteY2" fmla="*/ 521988 h 1028853"/>
              <a:gd name="connsiteX3" fmla="*/ 1142291 w 1142291"/>
              <a:gd name="connsiteY3" fmla="*/ 521987 h 1028853"/>
              <a:gd name="connsiteX4" fmla="*/ 972358 w 1142291"/>
              <a:gd name="connsiteY4" fmla="*/ 720933 h 1028853"/>
              <a:gd name="connsiteX5" fmla="*/ 735703 w 1142291"/>
              <a:gd name="connsiteY5" fmla="*/ 521987 h 1028853"/>
              <a:gd name="connsiteX6" fmla="*/ 830155 w 1142291"/>
              <a:gd name="connsiteY6" fmla="*/ 521987 h 1028853"/>
              <a:gd name="connsiteX7" fmla="*/ 260958 w 1142291"/>
              <a:gd name="connsiteY7" fmla="*/ 222942 h 1028853"/>
              <a:gd name="connsiteX8" fmla="*/ 17796 w 1142291"/>
              <a:gd name="connsiteY8" fmla="*/ 1028853 h 1028853"/>
              <a:gd name="connsiteX0" fmla="*/ 59480 w 1183975"/>
              <a:gd name="connsiteY0" fmla="*/ 1028853 h 1028853"/>
              <a:gd name="connsiteX1" fmla="*/ 303682 w 1183975"/>
              <a:gd name="connsiteY1" fmla="*/ 16537 h 1028853"/>
              <a:gd name="connsiteX2" fmla="*/ 1087311 w 1183975"/>
              <a:gd name="connsiteY2" fmla="*/ 521988 h 1028853"/>
              <a:gd name="connsiteX3" fmla="*/ 1183975 w 1183975"/>
              <a:gd name="connsiteY3" fmla="*/ 521987 h 1028853"/>
              <a:gd name="connsiteX4" fmla="*/ 1014042 w 1183975"/>
              <a:gd name="connsiteY4" fmla="*/ 720933 h 1028853"/>
              <a:gd name="connsiteX5" fmla="*/ 777387 w 1183975"/>
              <a:gd name="connsiteY5" fmla="*/ 521987 h 1028853"/>
              <a:gd name="connsiteX6" fmla="*/ 871839 w 1183975"/>
              <a:gd name="connsiteY6" fmla="*/ 521987 h 1028853"/>
              <a:gd name="connsiteX7" fmla="*/ 302642 w 1183975"/>
              <a:gd name="connsiteY7" fmla="*/ 222942 h 1028853"/>
              <a:gd name="connsiteX8" fmla="*/ 59480 w 1183975"/>
              <a:gd name="connsiteY8" fmla="*/ 1028853 h 1028853"/>
              <a:gd name="connsiteX0" fmla="*/ 59480 w 1183975"/>
              <a:gd name="connsiteY0" fmla="*/ 1028853 h 1028853"/>
              <a:gd name="connsiteX1" fmla="*/ 303682 w 1183975"/>
              <a:gd name="connsiteY1" fmla="*/ 16537 h 1028853"/>
              <a:gd name="connsiteX2" fmla="*/ 1087311 w 1183975"/>
              <a:gd name="connsiteY2" fmla="*/ 521988 h 1028853"/>
              <a:gd name="connsiteX3" fmla="*/ 1183975 w 1183975"/>
              <a:gd name="connsiteY3" fmla="*/ 521987 h 1028853"/>
              <a:gd name="connsiteX4" fmla="*/ 1014042 w 1183975"/>
              <a:gd name="connsiteY4" fmla="*/ 720933 h 1028853"/>
              <a:gd name="connsiteX5" fmla="*/ 777387 w 1183975"/>
              <a:gd name="connsiteY5" fmla="*/ 521987 h 1028853"/>
              <a:gd name="connsiteX6" fmla="*/ 871839 w 1183975"/>
              <a:gd name="connsiteY6" fmla="*/ 521987 h 1028853"/>
              <a:gd name="connsiteX7" fmla="*/ 302642 w 1183975"/>
              <a:gd name="connsiteY7" fmla="*/ 222942 h 1028853"/>
              <a:gd name="connsiteX8" fmla="*/ 59480 w 1183975"/>
              <a:gd name="connsiteY8" fmla="*/ 1028853 h 1028853"/>
              <a:gd name="connsiteX0" fmla="*/ 59480 w 1226832"/>
              <a:gd name="connsiteY0" fmla="*/ 1028853 h 1028853"/>
              <a:gd name="connsiteX1" fmla="*/ 303682 w 1226832"/>
              <a:gd name="connsiteY1" fmla="*/ 16537 h 1028853"/>
              <a:gd name="connsiteX2" fmla="*/ 1087311 w 1226832"/>
              <a:gd name="connsiteY2" fmla="*/ 521988 h 1028853"/>
              <a:gd name="connsiteX3" fmla="*/ 1183975 w 1226832"/>
              <a:gd name="connsiteY3" fmla="*/ 521987 h 1028853"/>
              <a:gd name="connsiteX4" fmla="*/ 1226832 w 1226832"/>
              <a:gd name="connsiteY4" fmla="*/ 951651 h 1028853"/>
              <a:gd name="connsiteX5" fmla="*/ 777387 w 1226832"/>
              <a:gd name="connsiteY5" fmla="*/ 521987 h 1028853"/>
              <a:gd name="connsiteX6" fmla="*/ 871839 w 1226832"/>
              <a:gd name="connsiteY6" fmla="*/ 521987 h 1028853"/>
              <a:gd name="connsiteX7" fmla="*/ 302642 w 1226832"/>
              <a:gd name="connsiteY7" fmla="*/ 222942 h 1028853"/>
              <a:gd name="connsiteX8" fmla="*/ 59480 w 1226832"/>
              <a:gd name="connsiteY8" fmla="*/ 1028853 h 1028853"/>
              <a:gd name="connsiteX0" fmla="*/ 59480 w 1268936"/>
              <a:gd name="connsiteY0" fmla="*/ 1028853 h 1028853"/>
              <a:gd name="connsiteX1" fmla="*/ 303682 w 1268936"/>
              <a:gd name="connsiteY1" fmla="*/ 16537 h 1028853"/>
              <a:gd name="connsiteX2" fmla="*/ 1087311 w 1268936"/>
              <a:gd name="connsiteY2" fmla="*/ 521988 h 1028853"/>
              <a:gd name="connsiteX3" fmla="*/ 1268936 w 1268936"/>
              <a:gd name="connsiteY3" fmla="*/ 197276 h 1028853"/>
              <a:gd name="connsiteX4" fmla="*/ 1226832 w 1268936"/>
              <a:gd name="connsiteY4" fmla="*/ 951651 h 1028853"/>
              <a:gd name="connsiteX5" fmla="*/ 777387 w 1268936"/>
              <a:gd name="connsiteY5" fmla="*/ 521987 h 1028853"/>
              <a:gd name="connsiteX6" fmla="*/ 871839 w 1268936"/>
              <a:gd name="connsiteY6" fmla="*/ 521987 h 1028853"/>
              <a:gd name="connsiteX7" fmla="*/ 302642 w 1268936"/>
              <a:gd name="connsiteY7" fmla="*/ 222942 h 1028853"/>
              <a:gd name="connsiteX8" fmla="*/ 59480 w 1268936"/>
              <a:gd name="connsiteY8" fmla="*/ 1028853 h 1028853"/>
              <a:gd name="connsiteX0" fmla="*/ 59480 w 1268936"/>
              <a:gd name="connsiteY0" fmla="*/ 1028853 h 1028853"/>
              <a:gd name="connsiteX1" fmla="*/ 303682 w 1268936"/>
              <a:gd name="connsiteY1" fmla="*/ 16537 h 1028853"/>
              <a:gd name="connsiteX2" fmla="*/ 1087311 w 1268936"/>
              <a:gd name="connsiteY2" fmla="*/ 521988 h 1028853"/>
              <a:gd name="connsiteX3" fmla="*/ 1268936 w 1268936"/>
              <a:gd name="connsiteY3" fmla="*/ 197276 h 1028853"/>
              <a:gd name="connsiteX4" fmla="*/ 1226832 w 1268936"/>
              <a:gd name="connsiteY4" fmla="*/ 951651 h 1028853"/>
              <a:gd name="connsiteX5" fmla="*/ 714918 w 1268936"/>
              <a:gd name="connsiteY5" fmla="*/ 844734 h 1028853"/>
              <a:gd name="connsiteX6" fmla="*/ 871839 w 1268936"/>
              <a:gd name="connsiteY6" fmla="*/ 521987 h 1028853"/>
              <a:gd name="connsiteX7" fmla="*/ 302642 w 1268936"/>
              <a:gd name="connsiteY7" fmla="*/ 222942 h 1028853"/>
              <a:gd name="connsiteX8" fmla="*/ 59480 w 1268936"/>
              <a:gd name="connsiteY8" fmla="*/ 1028853 h 1028853"/>
              <a:gd name="connsiteX0" fmla="*/ 59480 w 1268936"/>
              <a:gd name="connsiteY0" fmla="*/ 1028853 h 1028853"/>
              <a:gd name="connsiteX1" fmla="*/ 303682 w 1268936"/>
              <a:gd name="connsiteY1" fmla="*/ 16537 h 1028853"/>
              <a:gd name="connsiteX2" fmla="*/ 1087311 w 1268936"/>
              <a:gd name="connsiteY2" fmla="*/ 521988 h 1028853"/>
              <a:gd name="connsiteX3" fmla="*/ 1268936 w 1268936"/>
              <a:gd name="connsiteY3" fmla="*/ 197276 h 1028853"/>
              <a:gd name="connsiteX4" fmla="*/ 1226832 w 1268936"/>
              <a:gd name="connsiteY4" fmla="*/ 951651 h 1028853"/>
              <a:gd name="connsiteX5" fmla="*/ 714918 w 1268936"/>
              <a:gd name="connsiteY5" fmla="*/ 844734 h 1028853"/>
              <a:gd name="connsiteX6" fmla="*/ 871839 w 1268936"/>
              <a:gd name="connsiteY6" fmla="*/ 521987 h 1028853"/>
              <a:gd name="connsiteX7" fmla="*/ 872981 w 1268936"/>
              <a:gd name="connsiteY7" fmla="*/ 629187 h 1028853"/>
              <a:gd name="connsiteX8" fmla="*/ 302642 w 1268936"/>
              <a:gd name="connsiteY8" fmla="*/ 222942 h 1028853"/>
              <a:gd name="connsiteX9" fmla="*/ 59480 w 1268936"/>
              <a:gd name="connsiteY9" fmla="*/ 1028853 h 1028853"/>
              <a:gd name="connsiteX0" fmla="*/ 59480 w 1268936"/>
              <a:gd name="connsiteY0" fmla="*/ 1021699 h 1021699"/>
              <a:gd name="connsiteX1" fmla="*/ 303682 w 1268936"/>
              <a:gd name="connsiteY1" fmla="*/ 9383 h 1021699"/>
              <a:gd name="connsiteX2" fmla="*/ 1087311 w 1268936"/>
              <a:gd name="connsiteY2" fmla="*/ 514834 h 1021699"/>
              <a:gd name="connsiteX3" fmla="*/ 1012748 w 1268936"/>
              <a:gd name="connsiteY3" fmla="*/ 405854 h 1021699"/>
              <a:gd name="connsiteX4" fmla="*/ 1268936 w 1268936"/>
              <a:gd name="connsiteY4" fmla="*/ 190122 h 1021699"/>
              <a:gd name="connsiteX5" fmla="*/ 1226832 w 1268936"/>
              <a:gd name="connsiteY5" fmla="*/ 944497 h 1021699"/>
              <a:gd name="connsiteX6" fmla="*/ 714918 w 1268936"/>
              <a:gd name="connsiteY6" fmla="*/ 837580 h 1021699"/>
              <a:gd name="connsiteX7" fmla="*/ 871839 w 1268936"/>
              <a:gd name="connsiteY7" fmla="*/ 514833 h 1021699"/>
              <a:gd name="connsiteX8" fmla="*/ 872981 w 1268936"/>
              <a:gd name="connsiteY8" fmla="*/ 622033 h 1021699"/>
              <a:gd name="connsiteX9" fmla="*/ 302642 w 1268936"/>
              <a:gd name="connsiteY9" fmla="*/ 215788 h 1021699"/>
              <a:gd name="connsiteX10" fmla="*/ 59480 w 1268936"/>
              <a:gd name="connsiteY10" fmla="*/ 1021699 h 1021699"/>
              <a:gd name="connsiteX0" fmla="*/ 59480 w 1226832"/>
              <a:gd name="connsiteY0" fmla="*/ 1021699 h 1021699"/>
              <a:gd name="connsiteX1" fmla="*/ 303682 w 1226832"/>
              <a:gd name="connsiteY1" fmla="*/ 9383 h 1021699"/>
              <a:gd name="connsiteX2" fmla="*/ 1087311 w 1226832"/>
              <a:gd name="connsiteY2" fmla="*/ 514834 h 1021699"/>
              <a:gd name="connsiteX3" fmla="*/ 1012748 w 1226832"/>
              <a:gd name="connsiteY3" fmla="*/ 405854 h 1021699"/>
              <a:gd name="connsiteX4" fmla="*/ 1199938 w 1226832"/>
              <a:gd name="connsiteY4" fmla="*/ 48833 h 1021699"/>
              <a:gd name="connsiteX5" fmla="*/ 1226832 w 1226832"/>
              <a:gd name="connsiteY5" fmla="*/ 944497 h 1021699"/>
              <a:gd name="connsiteX6" fmla="*/ 714918 w 1226832"/>
              <a:gd name="connsiteY6" fmla="*/ 837580 h 1021699"/>
              <a:gd name="connsiteX7" fmla="*/ 871839 w 1226832"/>
              <a:gd name="connsiteY7" fmla="*/ 514833 h 1021699"/>
              <a:gd name="connsiteX8" fmla="*/ 872981 w 1226832"/>
              <a:gd name="connsiteY8" fmla="*/ 622033 h 1021699"/>
              <a:gd name="connsiteX9" fmla="*/ 302642 w 1226832"/>
              <a:gd name="connsiteY9" fmla="*/ 215788 h 1021699"/>
              <a:gd name="connsiteX10" fmla="*/ 59480 w 1226832"/>
              <a:gd name="connsiteY10" fmla="*/ 1021699 h 1021699"/>
              <a:gd name="connsiteX0" fmla="*/ 59480 w 1422484"/>
              <a:gd name="connsiteY0" fmla="*/ 1021699 h 1108720"/>
              <a:gd name="connsiteX1" fmla="*/ 303682 w 1422484"/>
              <a:gd name="connsiteY1" fmla="*/ 9383 h 1108720"/>
              <a:gd name="connsiteX2" fmla="*/ 1087311 w 1422484"/>
              <a:gd name="connsiteY2" fmla="*/ 514834 h 1108720"/>
              <a:gd name="connsiteX3" fmla="*/ 1012748 w 1422484"/>
              <a:gd name="connsiteY3" fmla="*/ 405854 h 1108720"/>
              <a:gd name="connsiteX4" fmla="*/ 1199938 w 1422484"/>
              <a:gd name="connsiteY4" fmla="*/ 48833 h 1108720"/>
              <a:gd name="connsiteX5" fmla="*/ 1422484 w 1422484"/>
              <a:gd name="connsiteY5" fmla="*/ 1108720 h 1108720"/>
              <a:gd name="connsiteX6" fmla="*/ 714918 w 1422484"/>
              <a:gd name="connsiteY6" fmla="*/ 837580 h 1108720"/>
              <a:gd name="connsiteX7" fmla="*/ 871839 w 1422484"/>
              <a:gd name="connsiteY7" fmla="*/ 514833 h 1108720"/>
              <a:gd name="connsiteX8" fmla="*/ 872981 w 1422484"/>
              <a:gd name="connsiteY8" fmla="*/ 622033 h 1108720"/>
              <a:gd name="connsiteX9" fmla="*/ 302642 w 1422484"/>
              <a:gd name="connsiteY9" fmla="*/ 215788 h 1108720"/>
              <a:gd name="connsiteX10" fmla="*/ 59480 w 1422484"/>
              <a:gd name="connsiteY10" fmla="*/ 1021699 h 1108720"/>
              <a:gd name="connsiteX0" fmla="*/ 59480 w 1235132"/>
              <a:gd name="connsiteY0" fmla="*/ 1021699 h 1021699"/>
              <a:gd name="connsiteX1" fmla="*/ 303682 w 1235132"/>
              <a:gd name="connsiteY1" fmla="*/ 9383 h 1021699"/>
              <a:gd name="connsiteX2" fmla="*/ 1087311 w 1235132"/>
              <a:gd name="connsiteY2" fmla="*/ 514834 h 1021699"/>
              <a:gd name="connsiteX3" fmla="*/ 1012748 w 1235132"/>
              <a:gd name="connsiteY3" fmla="*/ 405854 h 1021699"/>
              <a:gd name="connsiteX4" fmla="*/ 1199938 w 1235132"/>
              <a:gd name="connsiteY4" fmla="*/ 48833 h 1021699"/>
              <a:gd name="connsiteX5" fmla="*/ 1235132 w 1235132"/>
              <a:gd name="connsiteY5" fmla="*/ 909777 h 1021699"/>
              <a:gd name="connsiteX6" fmla="*/ 714918 w 1235132"/>
              <a:gd name="connsiteY6" fmla="*/ 837580 h 1021699"/>
              <a:gd name="connsiteX7" fmla="*/ 871839 w 1235132"/>
              <a:gd name="connsiteY7" fmla="*/ 514833 h 1021699"/>
              <a:gd name="connsiteX8" fmla="*/ 872981 w 1235132"/>
              <a:gd name="connsiteY8" fmla="*/ 622033 h 1021699"/>
              <a:gd name="connsiteX9" fmla="*/ 302642 w 1235132"/>
              <a:gd name="connsiteY9" fmla="*/ 215788 h 1021699"/>
              <a:gd name="connsiteX10" fmla="*/ 59480 w 1235132"/>
              <a:gd name="connsiteY10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71839 w 1225849"/>
              <a:gd name="connsiteY7" fmla="*/ 514833 h 1021699"/>
              <a:gd name="connsiteX8" fmla="*/ 872981 w 1225849"/>
              <a:gd name="connsiteY8" fmla="*/ 622033 h 1021699"/>
              <a:gd name="connsiteX9" fmla="*/ 302642 w 1225849"/>
              <a:gd name="connsiteY9" fmla="*/ 215788 h 1021699"/>
              <a:gd name="connsiteX10" fmla="*/ 59480 w 1225849"/>
              <a:gd name="connsiteY10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71839 w 1225849"/>
              <a:gd name="connsiteY7" fmla="*/ 514833 h 1021699"/>
              <a:gd name="connsiteX8" fmla="*/ 482756 w 1225849"/>
              <a:gd name="connsiteY8" fmla="*/ 565458 h 1021699"/>
              <a:gd name="connsiteX9" fmla="*/ 872981 w 1225849"/>
              <a:gd name="connsiteY9" fmla="*/ 622033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71839 w 1225849"/>
              <a:gd name="connsiteY7" fmla="*/ 514833 h 1021699"/>
              <a:gd name="connsiteX8" fmla="*/ 857709 w 1225849"/>
              <a:gd name="connsiteY8" fmla="*/ 317407 h 1021699"/>
              <a:gd name="connsiteX9" fmla="*/ 872981 w 1225849"/>
              <a:gd name="connsiteY9" fmla="*/ 622033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71839 w 1225849"/>
              <a:gd name="connsiteY7" fmla="*/ 514833 h 1021699"/>
              <a:gd name="connsiteX8" fmla="*/ 857709 w 1225849"/>
              <a:gd name="connsiteY8" fmla="*/ 317407 h 1021699"/>
              <a:gd name="connsiteX9" fmla="*/ 556915 w 1225849"/>
              <a:gd name="connsiteY9" fmla="*/ 117038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71839 w 1225849"/>
              <a:gd name="connsiteY7" fmla="*/ 514833 h 1021699"/>
              <a:gd name="connsiteX8" fmla="*/ 739453 w 1225849"/>
              <a:gd name="connsiteY8" fmla="*/ 520376 h 1021699"/>
              <a:gd name="connsiteX9" fmla="*/ 556915 w 1225849"/>
              <a:gd name="connsiteY9" fmla="*/ 117038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71839 w 1225849"/>
              <a:gd name="connsiteY7" fmla="*/ 514833 h 1021699"/>
              <a:gd name="connsiteX8" fmla="*/ 739453 w 1225849"/>
              <a:gd name="connsiteY8" fmla="*/ 520376 h 1021699"/>
              <a:gd name="connsiteX9" fmla="*/ 491942 w 1225849"/>
              <a:gd name="connsiteY9" fmla="*/ 281357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03920 w 1225849"/>
              <a:gd name="connsiteY7" fmla="*/ 645415 h 1021699"/>
              <a:gd name="connsiteX8" fmla="*/ 739453 w 1225849"/>
              <a:gd name="connsiteY8" fmla="*/ 520376 h 1021699"/>
              <a:gd name="connsiteX9" fmla="*/ 491942 w 1225849"/>
              <a:gd name="connsiteY9" fmla="*/ 281357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703409 w 1225849"/>
              <a:gd name="connsiteY7" fmla="*/ 698811 h 1021699"/>
              <a:gd name="connsiteX8" fmla="*/ 739453 w 1225849"/>
              <a:gd name="connsiteY8" fmla="*/ 520376 h 1021699"/>
              <a:gd name="connsiteX9" fmla="*/ 491942 w 1225849"/>
              <a:gd name="connsiteY9" fmla="*/ 281357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10246 w 1225849"/>
              <a:gd name="connsiteY7" fmla="*/ 644862 h 1021699"/>
              <a:gd name="connsiteX8" fmla="*/ 739453 w 1225849"/>
              <a:gd name="connsiteY8" fmla="*/ 520376 h 1021699"/>
              <a:gd name="connsiteX9" fmla="*/ 491942 w 1225849"/>
              <a:gd name="connsiteY9" fmla="*/ 281357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10246 w 1225849"/>
              <a:gd name="connsiteY7" fmla="*/ 644862 h 1021699"/>
              <a:gd name="connsiteX8" fmla="*/ 739453 w 1225849"/>
              <a:gd name="connsiteY8" fmla="*/ 520376 h 1021699"/>
              <a:gd name="connsiteX9" fmla="*/ 491942 w 1225849"/>
              <a:gd name="connsiteY9" fmla="*/ 281357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6777 w 1223146"/>
              <a:gd name="connsiteY0" fmla="*/ 1025743 h 1025743"/>
              <a:gd name="connsiteX1" fmla="*/ 300979 w 1223146"/>
              <a:gd name="connsiteY1" fmla="*/ 13427 h 1025743"/>
              <a:gd name="connsiteX2" fmla="*/ 957234 w 1223146"/>
              <a:gd name="connsiteY2" fmla="*/ 447137 h 1025743"/>
              <a:gd name="connsiteX3" fmla="*/ 1010045 w 1223146"/>
              <a:gd name="connsiteY3" fmla="*/ 409898 h 1025743"/>
              <a:gd name="connsiteX4" fmla="*/ 1197235 w 1223146"/>
              <a:gd name="connsiteY4" fmla="*/ 52877 h 1025743"/>
              <a:gd name="connsiteX5" fmla="*/ 1223146 w 1223146"/>
              <a:gd name="connsiteY5" fmla="*/ 937295 h 1025743"/>
              <a:gd name="connsiteX6" fmla="*/ 712215 w 1223146"/>
              <a:gd name="connsiteY6" fmla="*/ 841624 h 1025743"/>
              <a:gd name="connsiteX7" fmla="*/ 807543 w 1223146"/>
              <a:gd name="connsiteY7" fmla="*/ 648906 h 1025743"/>
              <a:gd name="connsiteX8" fmla="*/ 736750 w 1223146"/>
              <a:gd name="connsiteY8" fmla="*/ 524420 h 1025743"/>
              <a:gd name="connsiteX9" fmla="*/ 489239 w 1223146"/>
              <a:gd name="connsiteY9" fmla="*/ 285401 h 1025743"/>
              <a:gd name="connsiteX10" fmla="*/ 299939 w 1223146"/>
              <a:gd name="connsiteY10" fmla="*/ 219832 h 1025743"/>
              <a:gd name="connsiteX11" fmla="*/ 56777 w 1223146"/>
              <a:gd name="connsiteY11" fmla="*/ 1025743 h 1025743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1010540 w 1223641"/>
              <a:gd name="connsiteY3" fmla="*/ 408641 h 1024486"/>
              <a:gd name="connsiteX4" fmla="*/ 1197730 w 1223641"/>
              <a:gd name="connsiteY4" fmla="*/ 51620 h 1024486"/>
              <a:gd name="connsiteX5" fmla="*/ 1223641 w 1223641"/>
              <a:gd name="connsiteY5" fmla="*/ 936038 h 1024486"/>
              <a:gd name="connsiteX6" fmla="*/ 712710 w 1223641"/>
              <a:gd name="connsiteY6" fmla="*/ 840367 h 1024486"/>
              <a:gd name="connsiteX7" fmla="*/ 808038 w 1223641"/>
              <a:gd name="connsiteY7" fmla="*/ 647649 h 1024486"/>
              <a:gd name="connsiteX8" fmla="*/ 737245 w 1223641"/>
              <a:gd name="connsiteY8" fmla="*/ 523163 h 1024486"/>
              <a:gd name="connsiteX9" fmla="*/ 489734 w 1223641"/>
              <a:gd name="connsiteY9" fmla="*/ 284144 h 1024486"/>
              <a:gd name="connsiteX10" fmla="*/ 300434 w 1223641"/>
              <a:gd name="connsiteY10" fmla="*/ 218575 h 1024486"/>
              <a:gd name="connsiteX11" fmla="*/ 57272 w 1223641"/>
              <a:gd name="connsiteY11" fmla="*/ 1024486 h 1024486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1010540 w 1223641"/>
              <a:gd name="connsiteY3" fmla="*/ 408641 h 1024486"/>
              <a:gd name="connsiteX4" fmla="*/ 1111319 w 1223641"/>
              <a:gd name="connsiteY4" fmla="*/ 216406 h 1024486"/>
              <a:gd name="connsiteX5" fmla="*/ 1197730 w 1223641"/>
              <a:gd name="connsiteY5" fmla="*/ 51620 h 1024486"/>
              <a:gd name="connsiteX6" fmla="*/ 1223641 w 1223641"/>
              <a:gd name="connsiteY6" fmla="*/ 936038 h 1024486"/>
              <a:gd name="connsiteX7" fmla="*/ 712710 w 1223641"/>
              <a:gd name="connsiteY7" fmla="*/ 840367 h 1024486"/>
              <a:gd name="connsiteX8" fmla="*/ 808038 w 1223641"/>
              <a:gd name="connsiteY8" fmla="*/ 647649 h 1024486"/>
              <a:gd name="connsiteX9" fmla="*/ 737245 w 1223641"/>
              <a:gd name="connsiteY9" fmla="*/ 523163 h 1024486"/>
              <a:gd name="connsiteX10" fmla="*/ 489734 w 1223641"/>
              <a:gd name="connsiteY10" fmla="*/ 284144 h 1024486"/>
              <a:gd name="connsiteX11" fmla="*/ 300434 w 1223641"/>
              <a:gd name="connsiteY11" fmla="*/ 218575 h 1024486"/>
              <a:gd name="connsiteX12" fmla="*/ 57272 w 1223641"/>
              <a:gd name="connsiteY12" fmla="*/ 1024486 h 1024486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956163 w 1223641"/>
              <a:gd name="connsiteY3" fmla="*/ 260410 h 1024486"/>
              <a:gd name="connsiteX4" fmla="*/ 1111319 w 1223641"/>
              <a:gd name="connsiteY4" fmla="*/ 216406 h 1024486"/>
              <a:gd name="connsiteX5" fmla="*/ 1197730 w 1223641"/>
              <a:gd name="connsiteY5" fmla="*/ 51620 h 1024486"/>
              <a:gd name="connsiteX6" fmla="*/ 1223641 w 1223641"/>
              <a:gd name="connsiteY6" fmla="*/ 936038 h 1024486"/>
              <a:gd name="connsiteX7" fmla="*/ 712710 w 1223641"/>
              <a:gd name="connsiteY7" fmla="*/ 840367 h 1024486"/>
              <a:gd name="connsiteX8" fmla="*/ 808038 w 1223641"/>
              <a:gd name="connsiteY8" fmla="*/ 647649 h 1024486"/>
              <a:gd name="connsiteX9" fmla="*/ 737245 w 1223641"/>
              <a:gd name="connsiteY9" fmla="*/ 523163 h 1024486"/>
              <a:gd name="connsiteX10" fmla="*/ 489734 w 1223641"/>
              <a:gd name="connsiteY10" fmla="*/ 284144 h 1024486"/>
              <a:gd name="connsiteX11" fmla="*/ 300434 w 1223641"/>
              <a:gd name="connsiteY11" fmla="*/ 218575 h 1024486"/>
              <a:gd name="connsiteX12" fmla="*/ 57272 w 1223641"/>
              <a:gd name="connsiteY12" fmla="*/ 1024486 h 1024486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1111319 w 1223641"/>
              <a:gd name="connsiteY3" fmla="*/ 216406 h 1024486"/>
              <a:gd name="connsiteX4" fmla="*/ 1197730 w 1223641"/>
              <a:gd name="connsiteY4" fmla="*/ 51620 h 1024486"/>
              <a:gd name="connsiteX5" fmla="*/ 1223641 w 1223641"/>
              <a:gd name="connsiteY5" fmla="*/ 936038 h 1024486"/>
              <a:gd name="connsiteX6" fmla="*/ 712710 w 1223641"/>
              <a:gd name="connsiteY6" fmla="*/ 840367 h 1024486"/>
              <a:gd name="connsiteX7" fmla="*/ 808038 w 1223641"/>
              <a:gd name="connsiteY7" fmla="*/ 647649 h 1024486"/>
              <a:gd name="connsiteX8" fmla="*/ 737245 w 1223641"/>
              <a:gd name="connsiteY8" fmla="*/ 523163 h 1024486"/>
              <a:gd name="connsiteX9" fmla="*/ 489734 w 1223641"/>
              <a:gd name="connsiteY9" fmla="*/ 284144 h 1024486"/>
              <a:gd name="connsiteX10" fmla="*/ 300434 w 1223641"/>
              <a:gd name="connsiteY10" fmla="*/ 218575 h 1024486"/>
              <a:gd name="connsiteX11" fmla="*/ 57272 w 1223641"/>
              <a:gd name="connsiteY11" fmla="*/ 1024486 h 1024486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1197730 w 1223641"/>
              <a:gd name="connsiteY3" fmla="*/ 51620 h 1024486"/>
              <a:gd name="connsiteX4" fmla="*/ 1223641 w 1223641"/>
              <a:gd name="connsiteY4" fmla="*/ 936038 h 1024486"/>
              <a:gd name="connsiteX5" fmla="*/ 712710 w 1223641"/>
              <a:gd name="connsiteY5" fmla="*/ 840367 h 1024486"/>
              <a:gd name="connsiteX6" fmla="*/ 808038 w 1223641"/>
              <a:gd name="connsiteY6" fmla="*/ 647649 h 1024486"/>
              <a:gd name="connsiteX7" fmla="*/ 737245 w 1223641"/>
              <a:gd name="connsiteY7" fmla="*/ 523163 h 1024486"/>
              <a:gd name="connsiteX8" fmla="*/ 489734 w 1223641"/>
              <a:gd name="connsiteY8" fmla="*/ 284144 h 1024486"/>
              <a:gd name="connsiteX9" fmla="*/ 300434 w 1223641"/>
              <a:gd name="connsiteY9" fmla="*/ 218575 h 1024486"/>
              <a:gd name="connsiteX10" fmla="*/ 57272 w 1223641"/>
              <a:gd name="connsiteY10" fmla="*/ 1024486 h 1024486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1197730 w 1223641"/>
              <a:gd name="connsiteY3" fmla="*/ 51620 h 1024486"/>
              <a:gd name="connsiteX4" fmla="*/ 1223641 w 1223641"/>
              <a:gd name="connsiteY4" fmla="*/ 936038 h 1024486"/>
              <a:gd name="connsiteX5" fmla="*/ 712710 w 1223641"/>
              <a:gd name="connsiteY5" fmla="*/ 840367 h 1024486"/>
              <a:gd name="connsiteX6" fmla="*/ 808038 w 1223641"/>
              <a:gd name="connsiteY6" fmla="*/ 647649 h 1024486"/>
              <a:gd name="connsiteX7" fmla="*/ 737245 w 1223641"/>
              <a:gd name="connsiteY7" fmla="*/ 523163 h 1024486"/>
              <a:gd name="connsiteX8" fmla="*/ 489734 w 1223641"/>
              <a:gd name="connsiteY8" fmla="*/ 284144 h 1024486"/>
              <a:gd name="connsiteX9" fmla="*/ 300434 w 1223641"/>
              <a:gd name="connsiteY9" fmla="*/ 218575 h 1024486"/>
              <a:gd name="connsiteX10" fmla="*/ 57272 w 1223641"/>
              <a:gd name="connsiteY10" fmla="*/ 1024486 h 1024486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1197730 w 1223641"/>
              <a:gd name="connsiteY3" fmla="*/ 51620 h 1024486"/>
              <a:gd name="connsiteX4" fmla="*/ 1223641 w 1223641"/>
              <a:gd name="connsiteY4" fmla="*/ 936038 h 1024486"/>
              <a:gd name="connsiteX5" fmla="*/ 712710 w 1223641"/>
              <a:gd name="connsiteY5" fmla="*/ 840367 h 1024486"/>
              <a:gd name="connsiteX6" fmla="*/ 808038 w 1223641"/>
              <a:gd name="connsiteY6" fmla="*/ 647649 h 1024486"/>
              <a:gd name="connsiteX7" fmla="*/ 737245 w 1223641"/>
              <a:gd name="connsiteY7" fmla="*/ 523163 h 1024486"/>
              <a:gd name="connsiteX8" fmla="*/ 489734 w 1223641"/>
              <a:gd name="connsiteY8" fmla="*/ 284144 h 1024486"/>
              <a:gd name="connsiteX9" fmla="*/ 300434 w 1223641"/>
              <a:gd name="connsiteY9" fmla="*/ 218575 h 1024486"/>
              <a:gd name="connsiteX10" fmla="*/ 57272 w 1223641"/>
              <a:gd name="connsiteY10" fmla="*/ 1024486 h 1024486"/>
              <a:gd name="connsiteX0" fmla="*/ 58362 w 1224731"/>
              <a:gd name="connsiteY0" fmla="*/ 1031838 h 1031838"/>
              <a:gd name="connsiteX1" fmla="*/ 302564 w 1224731"/>
              <a:gd name="connsiteY1" fmla="*/ 19522 h 1031838"/>
              <a:gd name="connsiteX2" fmla="*/ 1034703 w 1224731"/>
              <a:gd name="connsiteY2" fmla="*/ 373302 h 1031838"/>
              <a:gd name="connsiteX3" fmla="*/ 1198820 w 1224731"/>
              <a:gd name="connsiteY3" fmla="*/ 58972 h 1031838"/>
              <a:gd name="connsiteX4" fmla="*/ 1224731 w 1224731"/>
              <a:gd name="connsiteY4" fmla="*/ 943390 h 1031838"/>
              <a:gd name="connsiteX5" fmla="*/ 713800 w 1224731"/>
              <a:gd name="connsiteY5" fmla="*/ 847719 h 1031838"/>
              <a:gd name="connsiteX6" fmla="*/ 809128 w 1224731"/>
              <a:gd name="connsiteY6" fmla="*/ 655001 h 1031838"/>
              <a:gd name="connsiteX7" fmla="*/ 738335 w 1224731"/>
              <a:gd name="connsiteY7" fmla="*/ 530515 h 1031838"/>
              <a:gd name="connsiteX8" fmla="*/ 490824 w 1224731"/>
              <a:gd name="connsiteY8" fmla="*/ 291496 h 1031838"/>
              <a:gd name="connsiteX9" fmla="*/ 301524 w 1224731"/>
              <a:gd name="connsiteY9" fmla="*/ 225927 h 1031838"/>
              <a:gd name="connsiteX10" fmla="*/ 58362 w 1224731"/>
              <a:gd name="connsiteY10" fmla="*/ 1031838 h 1031838"/>
              <a:gd name="connsiteX0" fmla="*/ 57978 w 1224347"/>
              <a:gd name="connsiteY0" fmla="*/ 1030868 h 1030868"/>
              <a:gd name="connsiteX1" fmla="*/ 302180 w 1224347"/>
              <a:gd name="connsiteY1" fmla="*/ 18552 h 1030868"/>
              <a:gd name="connsiteX2" fmla="*/ 1016169 w 1224347"/>
              <a:gd name="connsiteY2" fmla="*/ 383478 h 1030868"/>
              <a:gd name="connsiteX3" fmla="*/ 1198436 w 1224347"/>
              <a:gd name="connsiteY3" fmla="*/ 58002 h 1030868"/>
              <a:gd name="connsiteX4" fmla="*/ 1224347 w 1224347"/>
              <a:gd name="connsiteY4" fmla="*/ 942420 h 1030868"/>
              <a:gd name="connsiteX5" fmla="*/ 713416 w 1224347"/>
              <a:gd name="connsiteY5" fmla="*/ 846749 h 1030868"/>
              <a:gd name="connsiteX6" fmla="*/ 808744 w 1224347"/>
              <a:gd name="connsiteY6" fmla="*/ 654031 h 1030868"/>
              <a:gd name="connsiteX7" fmla="*/ 737951 w 1224347"/>
              <a:gd name="connsiteY7" fmla="*/ 529545 h 1030868"/>
              <a:gd name="connsiteX8" fmla="*/ 490440 w 1224347"/>
              <a:gd name="connsiteY8" fmla="*/ 290526 h 1030868"/>
              <a:gd name="connsiteX9" fmla="*/ 301140 w 1224347"/>
              <a:gd name="connsiteY9" fmla="*/ 224957 h 1030868"/>
              <a:gd name="connsiteX10" fmla="*/ 57978 w 1224347"/>
              <a:gd name="connsiteY10" fmla="*/ 1030868 h 1030868"/>
              <a:gd name="connsiteX0" fmla="*/ 57978 w 1224347"/>
              <a:gd name="connsiteY0" fmla="*/ 1030868 h 1030868"/>
              <a:gd name="connsiteX1" fmla="*/ 302180 w 1224347"/>
              <a:gd name="connsiteY1" fmla="*/ 18552 h 1030868"/>
              <a:gd name="connsiteX2" fmla="*/ 1016169 w 1224347"/>
              <a:gd name="connsiteY2" fmla="*/ 383478 h 1030868"/>
              <a:gd name="connsiteX3" fmla="*/ 1198436 w 1224347"/>
              <a:gd name="connsiteY3" fmla="*/ 58002 h 1030868"/>
              <a:gd name="connsiteX4" fmla="*/ 1224347 w 1224347"/>
              <a:gd name="connsiteY4" fmla="*/ 942420 h 1030868"/>
              <a:gd name="connsiteX5" fmla="*/ 713416 w 1224347"/>
              <a:gd name="connsiteY5" fmla="*/ 846749 h 1030868"/>
              <a:gd name="connsiteX6" fmla="*/ 859600 w 1224347"/>
              <a:gd name="connsiteY6" fmla="*/ 579474 h 1030868"/>
              <a:gd name="connsiteX7" fmla="*/ 737951 w 1224347"/>
              <a:gd name="connsiteY7" fmla="*/ 529545 h 1030868"/>
              <a:gd name="connsiteX8" fmla="*/ 490440 w 1224347"/>
              <a:gd name="connsiteY8" fmla="*/ 290526 h 1030868"/>
              <a:gd name="connsiteX9" fmla="*/ 301140 w 1224347"/>
              <a:gd name="connsiteY9" fmla="*/ 224957 h 1030868"/>
              <a:gd name="connsiteX10" fmla="*/ 57978 w 1224347"/>
              <a:gd name="connsiteY10" fmla="*/ 1030868 h 1030868"/>
              <a:gd name="connsiteX0" fmla="*/ 57978 w 1224347"/>
              <a:gd name="connsiteY0" fmla="*/ 1030868 h 1030868"/>
              <a:gd name="connsiteX1" fmla="*/ 302180 w 1224347"/>
              <a:gd name="connsiteY1" fmla="*/ 18552 h 1030868"/>
              <a:gd name="connsiteX2" fmla="*/ 1016169 w 1224347"/>
              <a:gd name="connsiteY2" fmla="*/ 383478 h 1030868"/>
              <a:gd name="connsiteX3" fmla="*/ 1198436 w 1224347"/>
              <a:gd name="connsiteY3" fmla="*/ 58002 h 1030868"/>
              <a:gd name="connsiteX4" fmla="*/ 1224347 w 1224347"/>
              <a:gd name="connsiteY4" fmla="*/ 942420 h 1030868"/>
              <a:gd name="connsiteX5" fmla="*/ 713416 w 1224347"/>
              <a:gd name="connsiteY5" fmla="*/ 846749 h 1030868"/>
              <a:gd name="connsiteX6" fmla="*/ 822625 w 1224347"/>
              <a:gd name="connsiteY6" fmla="*/ 630509 h 1030868"/>
              <a:gd name="connsiteX7" fmla="*/ 737951 w 1224347"/>
              <a:gd name="connsiteY7" fmla="*/ 529545 h 1030868"/>
              <a:gd name="connsiteX8" fmla="*/ 490440 w 1224347"/>
              <a:gd name="connsiteY8" fmla="*/ 290526 h 1030868"/>
              <a:gd name="connsiteX9" fmla="*/ 301140 w 1224347"/>
              <a:gd name="connsiteY9" fmla="*/ 224957 h 1030868"/>
              <a:gd name="connsiteX10" fmla="*/ 57978 w 1224347"/>
              <a:gd name="connsiteY10" fmla="*/ 1030868 h 1030868"/>
              <a:gd name="connsiteX0" fmla="*/ 57978 w 1224347"/>
              <a:gd name="connsiteY0" fmla="*/ 1030868 h 1030868"/>
              <a:gd name="connsiteX1" fmla="*/ 302180 w 1224347"/>
              <a:gd name="connsiteY1" fmla="*/ 18552 h 1030868"/>
              <a:gd name="connsiteX2" fmla="*/ 1016169 w 1224347"/>
              <a:gd name="connsiteY2" fmla="*/ 383478 h 1030868"/>
              <a:gd name="connsiteX3" fmla="*/ 1198436 w 1224347"/>
              <a:gd name="connsiteY3" fmla="*/ 58002 h 1030868"/>
              <a:gd name="connsiteX4" fmla="*/ 1224347 w 1224347"/>
              <a:gd name="connsiteY4" fmla="*/ 942420 h 1030868"/>
              <a:gd name="connsiteX5" fmla="*/ 713416 w 1224347"/>
              <a:gd name="connsiteY5" fmla="*/ 846749 h 1030868"/>
              <a:gd name="connsiteX6" fmla="*/ 822625 w 1224347"/>
              <a:gd name="connsiteY6" fmla="*/ 630509 h 1030868"/>
              <a:gd name="connsiteX7" fmla="*/ 490440 w 1224347"/>
              <a:gd name="connsiteY7" fmla="*/ 290526 h 1030868"/>
              <a:gd name="connsiteX8" fmla="*/ 301140 w 1224347"/>
              <a:gd name="connsiteY8" fmla="*/ 224957 h 1030868"/>
              <a:gd name="connsiteX9" fmla="*/ 57978 w 1224347"/>
              <a:gd name="connsiteY9" fmla="*/ 1030868 h 1030868"/>
              <a:gd name="connsiteX0" fmla="*/ 57978 w 1224347"/>
              <a:gd name="connsiteY0" fmla="*/ 1030868 h 1030868"/>
              <a:gd name="connsiteX1" fmla="*/ 302180 w 1224347"/>
              <a:gd name="connsiteY1" fmla="*/ 18552 h 1030868"/>
              <a:gd name="connsiteX2" fmla="*/ 1016169 w 1224347"/>
              <a:gd name="connsiteY2" fmla="*/ 383478 h 1030868"/>
              <a:gd name="connsiteX3" fmla="*/ 1198436 w 1224347"/>
              <a:gd name="connsiteY3" fmla="*/ 58002 h 1030868"/>
              <a:gd name="connsiteX4" fmla="*/ 1224347 w 1224347"/>
              <a:gd name="connsiteY4" fmla="*/ 942420 h 1030868"/>
              <a:gd name="connsiteX5" fmla="*/ 713416 w 1224347"/>
              <a:gd name="connsiteY5" fmla="*/ 846749 h 1030868"/>
              <a:gd name="connsiteX6" fmla="*/ 822625 w 1224347"/>
              <a:gd name="connsiteY6" fmla="*/ 630509 h 1030868"/>
              <a:gd name="connsiteX7" fmla="*/ 301140 w 1224347"/>
              <a:gd name="connsiteY7" fmla="*/ 224957 h 1030868"/>
              <a:gd name="connsiteX8" fmla="*/ 57978 w 1224347"/>
              <a:gd name="connsiteY8" fmla="*/ 1030868 h 1030868"/>
              <a:gd name="connsiteX0" fmla="*/ 57978 w 1224347"/>
              <a:gd name="connsiteY0" fmla="*/ 1030868 h 1030868"/>
              <a:gd name="connsiteX1" fmla="*/ 302180 w 1224347"/>
              <a:gd name="connsiteY1" fmla="*/ 18552 h 1030868"/>
              <a:gd name="connsiteX2" fmla="*/ 1016169 w 1224347"/>
              <a:gd name="connsiteY2" fmla="*/ 383478 h 1030868"/>
              <a:gd name="connsiteX3" fmla="*/ 1198436 w 1224347"/>
              <a:gd name="connsiteY3" fmla="*/ 58002 h 1030868"/>
              <a:gd name="connsiteX4" fmla="*/ 1224347 w 1224347"/>
              <a:gd name="connsiteY4" fmla="*/ 942420 h 1030868"/>
              <a:gd name="connsiteX5" fmla="*/ 695418 w 1224347"/>
              <a:gd name="connsiteY5" fmla="*/ 896127 h 1030868"/>
              <a:gd name="connsiteX6" fmla="*/ 822625 w 1224347"/>
              <a:gd name="connsiteY6" fmla="*/ 630509 h 1030868"/>
              <a:gd name="connsiteX7" fmla="*/ 301140 w 1224347"/>
              <a:gd name="connsiteY7" fmla="*/ 224957 h 1030868"/>
              <a:gd name="connsiteX8" fmla="*/ 57978 w 1224347"/>
              <a:gd name="connsiteY8" fmla="*/ 1030868 h 1030868"/>
              <a:gd name="connsiteX0" fmla="*/ 57978 w 1347979"/>
              <a:gd name="connsiteY0" fmla="*/ 1030868 h 1030868"/>
              <a:gd name="connsiteX1" fmla="*/ 302180 w 1347979"/>
              <a:gd name="connsiteY1" fmla="*/ 18552 h 1030868"/>
              <a:gd name="connsiteX2" fmla="*/ 1016169 w 1347979"/>
              <a:gd name="connsiteY2" fmla="*/ 383478 h 1030868"/>
              <a:gd name="connsiteX3" fmla="*/ 1198436 w 1347979"/>
              <a:gd name="connsiteY3" fmla="*/ 58002 h 1030868"/>
              <a:gd name="connsiteX4" fmla="*/ 1347979 w 1347979"/>
              <a:gd name="connsiteY4" fmla="*/ 934811 h 1030868"/>
              <a:gd name="connsiteX5" fmla="*/ 695418 w 1347979"/>
              <a:gd name="connsiteY5" fmla="*/ 896127 h 1030868"/>
              <a:gd name="connsiteX6" fmla="*/ 822625 w 1347979"/>
              <a:gd name="connsiteY6" fmla="*/ 630509 h 1030868"/>
              <a:gd name="connsiteX7" fmla="*/ 301140 w 1347979"/>
              <a:gd name="connsiteY7" fmla="*/ 224957 h 1030868"/>
              <a:gd name="connsiteX8" fmla="*/ 57978 w 1347979"/>
              <a:gd name="connsiteY8" fmla="*/ 1030868 h 1030868"/>
              <a:gd name="connsiteX0" fmla="*/ 57978 w 1198436"/>
              <a:gd name="connsiteY0" fmla="*/ 1030868 h 1030868"/>
              <a:gd name="connsiteX1" fmla="*/ 302180 w 1198436"/>
              <a:gd name="connsiteY1" fmla="*/ 18552 h 1030868"/>
              <a:gd name="connsiteX2" fmla="*/ 1016169 w 1198436"/>
              <a:gd name="connsiteY2" fmla="*/ 383478 h 1030868"/>
              <a:gd name="connsiteX3" fmla="*/ 1198436 w 1198436"/>
              <a:gd name="connsiteY3" fmla="*/ 58002 h 1030868"/>
              <a:gd name="connsiteX4" fmla="*/ 1111407 w 1198436"/>
              <a:gd name="connsiteY4" fmla="*/ 853484 h 1030868"/>
              <a:gd name="connsiteX5" fmla="*/ 695418 w 1198436"/>
              <a:gd name="connsiteY5" fmla="*/ 896127 h 1030868"/>
              <a:gd name="connsiteX6" fmla="*/ 822625 w 1198436"/>
              <a:gd name="connsiteY6" fmla="*/ 630509 h 1030868"/>
              <a:gd name="connsiteX7" fmla="*/ 301140 w 1198436"/>
              <a:gd name="connsiteY7" fmla="*/ 224957 h 1030868"/>
              <a:gd name="connsiteX8" fmla="*/ 57978 w 1198436"/>
              <a:gd name="connsiteY8" fmla="*/ 1030868 h 1030868"/>
              <a:gd name="connsiteX0" fmla="*/ 57978 w 1198436"/>
              <a:gd name="connsiteY0" fmla="*/ 1030868 h 1030868"/>
              <a:gd name="connsiteX1" fmla="*/ 302180 w 1198436"/>
              <a:gd name="connsiteY1" fmla="*/ 18552 h 1030868"/>
              <a:gd name="connsiteX2" fmla="*/ 1016169 w 1198436"/>
              <a:gd name="connsiteY2" fmla="*/ 383478 h 1030868"/>
              <a:gd name="connsiteX3" fmla="*/ 1198436 w 1198436"/>
              <a:gd name="connsiteY3" fmla="*/ 58002 h 1030868"/>
              <a:gd name="connsiteX4" fmla="*/ 1162291 w 1198436"/>
              <a:gd name="connsiteY4" fmla="*/ 852228 h 1030868"/>
              <a:gd name="connsiteX5" fmla="*/ 695418 w 1198436"/>
              <a:gd name="connsiteY5" fmla="*/ 896127 h 1030868"/>
              <a:gd name="connsiteX6" fmla="*/ 822625 w 1198436"/>
              <a:gd name="connsiteY6" fmla="*/ 630509 h 1030868"/>
              <a:gd name="connsiteX7" fmla="*/ 301140 w 1198436"/>
              <a:gd name="connsiteY7" fmla="*/ 224957 h 1030868"/>
              <a:gd name="connsiteX8" fmla="*/ 57978 w 1198436"/>
              <a:gd name="connsiteY8" fmla="*/ 1030868 h 1030868"/>
              <a:gd name="connsiteX0" fmla="*/ 57978 w 1162291"/>
              <a:gd name="connsiteY0" fmla="*/ 1030868 h 1030868"/>
              <a:gd name="connsiteX1" fmla="*/ 302180 w 1162291"/>
              <a:gd name="connsiteY1" fmla="*/ 18552 h 1030868"/>
              <a:gd name="connsiteX2" fmla="*/ 1016169 w 1162291"/>
              <a:gd name="connsiteY2" fmla="*/ 383478 h 1030868"/>
              <a:gd name="connsiteX3" fmla="*/ 1133975 w 1162291"/>
              <a:gd name="connsiteY3" fmla="*/ 159244 h 1030868"/>
              <a:gd name="connsiteX4" fmla="*/ 1162291 w 1162291"/>
              <a:gd name="connsiteY4" fmla="*/ 852228 h 1030868"/>
              <a:gd name="connsiteX5" fmla="*/ 695418 w 1162291"/>
              <a:gd name="connsiteY5" fmla="*/ 896127 h 1030868"/>
              <a:gd name="connsiteX6" fmla="*/ 822625 w 1162291"/>
              <a:gd name="connsiteY6" fmla="*/ 630509 h 1030868"/>
              <a:gd name="connsiteX7" fmla="*/ 301140 w 1162291"/>
              <a:gd name="connsiteY7" fmla="*/ 224957 h 1030868"/>
              <a:gd name="connsiteX8" fmla="*/ 57978 w 1162291"/>
              <a:gd name="connsiteY8" fmla="*/ 1030868 h 1030868"/>
              <a:gd name="connsiteX0" fmla="*/ 57978 w 1162291"/>
              <a:gd name="connsiteY0" fmla="*/ 1030868 h 1030868"/>
              <a:gd name="connsiteX1" fmla="*/ 302180 w 1162291"/>
              <a:gd name="connsiteY1" fmla="*/ 18552 h 1030868"/>
              <a:gd name="connsiteX2" fmla="*/ 1016169 w 1162291"/>
              <a:gd name="connsiteY2" fmla="*/ 383478 h 1030868"/>
              <a:gd name="connsiteX3" fmla="*/ 1141531 w 1162291"/>
              <a:gd name="connsiteY3" fmla="*/ 136274 h 1030868"/>
              <a:gd name="connsiteX4" fmla="*/ 1162291 w 1162291"/>
              <a:gd name="connsiteY4" fmla="*/ 852228 h 1030868"/>
              <a:gd name="connsiteX5" fmla="*/ 695418 w 1162291"/>
              <a:gd name="connsiteY5" fmla="*/ 896127 h 1030868"/>
              <a:gd name="connsiteX6" fmla="*/ 822625 w 1162291"/>
              <a:gd name="connsiteY6" fmla="*/ 630509 h 1030868"/>
              <a:gd name="connsiteX7" fmla="*/ 301140 w 1162291"/>
              <a:gd name="connsiteY7" fmla="*/ 224957 h 1030868"/>
              <a:gd name="connsiteX8" fmla="*/ 57978 w 1162291"/>
              <a:gd name="connsiteY8" fmla="*/ 1030868 h 1030868"/>
              <a:gd name="connsiteX0" fmla="*/ 57978 w 1162291"/>
              <a:gd name="connsiteY0" fmla="*/ 1030868 h 1030868"/>
              <a:gd name="connsiteX1" fmla="*/ 302180 w 1162291"/>
              <a:gd name="connsiteY1" fmla="*/ 18552 h 1030868"/>
              <a:gd name="connsiteX2" fmla="*/ 1016169 w 1162291"/>
              <a:gd name="connsiteY2" fmla="*/ 383478 h 1030868"/>
              <a:gd name="connsiteX3" fmla="*/ 1141531 w 1162291"/>
              <a:gd name="connsiteY3" fmla="*/ 136274 h 1030868"/>
              <a:gd name="connsiteX4" fmla="*/ 1162291 w 1162291"/>
              <a:gd name="connsiteY4" fmla="*/ 852228 h 1030868"/>
              <a:gd name="connsiteX5" fmla="*/ 695418 w 1162291"/>
              <a:gd name="connsiteY5" fmla="*/ 896127 h 1030868"/>
              <a:gd name="connsiteX6" fmla="*/ 822625 w 1162291"/>
              <a:gd name="connsiteY6" fmla="*/ 630509 h 1030868"/>
              <a:gd name="connsiteX7" fmla="*/ 301140 w 1162291"/>
              <a:gd name="connsiteY7" fmla="*/ 224957 h 1030868"/>
              <a:gd name="connsiteX8" fmla="*/ 57978 w 1162291"/>
              <a:gd name="connsiteY8" fmla="*/ 1030868 h 1030868"/>
              <a:gd name="connsiteX0" fmla="*/ 60796 w 1165109"/>
              <a:gd name="connsiteY0" fmla="*/ 1103147 h 1103147"/>
              <a:gd name="connsiteX1" fmla="*/ 285717 w 1165109"/>
              <a:gd name="connsiteY1" fmla="*/ 16025 h 1103147"/>
              <a:gd name="connsiteX2" fmla="*/ 1018987 w 1165109"/>
              <a:gd name="connsiteY2" fmla="*/ 455757 h 1103147"/>
              <a:gd name="connsiteX3" fmla="*/ 1144349 w 1165109"/>
              <a:gd name="connsiteY3" fmla="*/ 208553 h 1103147"/>
              <a:gd name="connsiteX4" fmla="*/ 1165109 w 1165109"/>
              <a:gd name="connsiteY4" fmla="*/ 924507 h 1103147"/>
              <a:gd name="connsiteX5" fmla="*/ 698236 w 1165109"/>
              <a:gd name="connsiteY5" fmla="*/ 968406 h 1103147"/>
              <a:gd name="connsiteX6" fmla="*/ 825443 w 1165109"/>
              <a:gd name="connsiteY6" fmla="*/ 702788 h 1103147"/>
              <a:gd name="connsiteX7" fmla="*/ 303958 w 1165109"/>
              <a:gd name="connsiteY7" fmla="*/ 297236 h 1103147"/>
              <a:gd name="connsiteX8" fmla="*/ 60796 w 1165109"/>
              <a:gd name="connsiteY8" fmla="*/ 1103147 h 1103147"/>
              <a:gd name="connsiteX0" fmla="*/ 60378 w 1164691"/>
              <a:gd name="connsiteY0" fmla="*/ 1072498 h 1072498"/>
              <a:gd name="connsiteX1" fmla="*/ 288061 w 1164691"/>
              <a:gd name="connsiteY1" fmla="*/ 17006 h 1072498"/>
              <a:gd name="connsiteX2" fmla="*/ 1018569 w 1164691"/>
              <a:gd name="connsiteY2" fmla="*/ 425108 h 1072498"/>
              <a:gd name="connsiteX3" fmla="*/ 1143931 w 1164691"/>
              <a:gd name="connsiteY3" fmla="*/ 177904 h 1072498"/>
              <a:gd name="connsiteX4" fmla="*/ 1164691 w 1164691"/>
              <a:gd name="connsiteY4" fmla="*/ 893858 h 1072498"/>
              <a:gd name="connsiteX5" fmla="*/ 697818 w 1164691"/>
              <a:gd name="connsiteY5" fmla="*/ 937757 h 1072498"/>
              <a:gd name="connsiteX6" fmla="*/ 825025 w 1164691"/>
              <a:gd name="connsiteY6" fmla="*/ 672139 h 1072498"/>
              <a:gd name="connsiteX7" fmla="*/ 303540 w 1164691"/>
              <a:gd name="connsiteY7" fmla="*/ 266587 h 1072498"/>
              <a:gd name="connsiteX8" fmla="*/ 60378 w 1164691"/>
              <a:gd name="connsiteY8" fmla="*/ 1072498 h 1072498"/>
              <a:gd name="connsiteX0" fmla="*/ 69417 w 1173730"/>
              <a:gd name="connsiteY0" fmla="*/ 1059406 h 1059406"/>
              <a:gd name="connsiteX1" fmla="*/ 297100 w 1173730"/>
              <a:gd name="connsiteY1" fmla="*/ 3914 h 1059406"/>
              <a:gd name="connsiteX2" fmla="*/ 1027608 w 1173730"/>
              <a:gd name="connsiteY2" fmla="*/ 412016 h 1059406"/>
              <a:gd name="connsiteX3" fmla="*/ 1152970 w 1173730"/>
              <a:gd name="connsiteY3" fmla="*/ 164812 h 1059406"/>
              <a:gd name="connsiteX4" fmla="*/ 1173730 w 1173730"/>
              <a:gd name="connsiteY4" fmla="*/ 880766 h 1059406"/>
              <a:gd name="connsiteX5" fmla="*/ 706857 w 1173730"/>
              <a:gd name="connsiteY5" fmla="*/ 924665 h 1059406"/>
              <a:gd name="connsiteX6" fmla="*/ 834064 w 1173730"/>
              <a:gd name="connsiteY6" fmla="*/ 659047 h 1059406"/>
              <a:gd name="connsiteX7" fmla="*/ 312579 w 1173730"/>
              <a:gd name="connsiteY7" fmla="*/ 253495 h 1059406"/>
              <a:gd name="connsiteX8" fmla="*/ 69417 w 1173730"/>
              <a:gd name="connsiteY8" fmla="*/ 1059406 h 1059406"/>
              <a:gd name="connsiteX0" fmla="*/ 64007 w 1168320"/>
              <a:gd name="connsiteY0" fmla="*/ 1064058 h 1064058"/>
              <a:gd name="connsiteX1" fmla="*/ 291690 w 1168320"/>
              <a:gd name="connsiteY1" fmla="*/ 8566 h 1064058"/>
              <a:gd name="connsiteX2" fmla="*/ 1022198 w 1168320"/>
              <a:gd name="connsiteY2" fmla="*/ 416668 h 1064058"/>
              <a:gd name="connsiteX3" fmla="*/ 1147560 w 1168320"/>
              <a:gd name="connsiteY3" fmla="*/ 169464 h 1064058"/>
              <a:gd name="connsiteX4" fmla="*/ 1168320 w 1168320"/>
              <a:gd name="connsiteY4" fmla="*/ 885418 h 1064058"/>
              <a:gd name="connsiteX5" fmla="*/ 701447 w 1168320"/>
              <a:gd name="connsiteY5" fmla="*/ 929317 h 1064058"/>
              <a:gd name="connsiteX6" fmla="*/ 828654 w 1168320"/>
              <a:gd name="connsiteY6" fmla="*/ 663699 h 1064058"/>
              <a:gd name="connsiteX7" fmla="*/ 307169 w 1168320"/>
              <a:gd name="connsiteY7" fmla="*/ 258147 h 1064058"/>
              <a:gd name="connsiteX8" fmla="*/ 64007 w 1168320"/>
              <a:gd name="connsiteY8" fmla="*/ 1064058 h 1064058"/>
              <a:gd name="connsiteX0" fmla="*/ 48502 w 1152815"/>
              <a:gd name="connsiteY0" fmla="*/ 1074359 h 1074359"/>
              <a:gd name="connsiteX1" fmla="*/ 396377 w 1152815"/>
              <a:gd name="connsiteY1" fmla="*/ 8373 h 1074359"/>
              <a:gd name="connsiteX2" fmla="*/ 1006693 w 1152815"/>
              <a:gd name="connsiteY2" fmla="*/ 426969 h 1074359"/>
              <a:gd name="connsiteX3" fmla="*/ 1132055 w 1152815"/>
              <a:gd name="connsiteY3" fmla="*/ 179765 h 1074359"/>
              <a:gd name="connsiteX4" fmla="*/ 1152815 w 1152815"/>
              <a:gd name="connsiteY4" fmla="*/ 895719 h 1074359"/>
              <a:gd name="connsiteX5" fmla="*/ 685942 w 1152815"/>
              <a:gd name="connsiteY5" fmla="*/ 939618 h 1074359"/>
              <a:gd name="connsiteX6" fmla="*/ 813149 w 1152815"/>
              <a:gd name="connsiteY6" fmla="*/ 674000 h 1074359"/>
              <a:gd name="connsiteX7" fmla="*/ 291664 w 1152815"/>
              <a:gd name="connsiteY7" fmla="*/ 268448 h 1074359"/>
              <a:gd name="connsiteX8" fmla="*/ 48502 w 1152815"/>
              <a:gd name="connsiteY8" fmla="*/ 1074359 h 1074359"/>
              <a:gd name="connsiteX0" fmla="*/ 53691 w 1158004"/>
              <a:gd name="connsiteY0" fmla="*/ 1070293 h 1070293"/>
              <a:gd name="connsiteX1" fmla="*/ 354121 w 1158004"/>
              <a:gd name="connsiteY1" fmla="*/ 8450 h 1070293"/>
              <a:gd name="connsiteX2" fmla="*/ 1011882 w 1158004"/>
              <a:gd name="connsiteY2" fmla="*/ 422903 h 1070293"/>
              <a:gd name="connsiteX3" fmla="*/ 1137244 w 1158004"/>
              <a:gd name="connsiteY3" fmla="*/ 175699 h 1070293"/>
              <a:gd name="connsiteX4" fmla="*/ 1158004 w 1158004"/>
              <a:gd name="connsiteY4" fmla="*/ 891653 h 1070293"/>
              <a:gd name="connsiteX5" fmla="*/ 691131 w 1158004"/>
              <a:gd name="connsiteY5" fmla="*/ 935552 h 1070293"/>
              <a:gd name="connsiteX6" fmla="*/ 818338 w 1158004"/>
              <a:gd name="connsiteY6" fmla="*/ 669934 h 1070293"/>
              <a:gd name="connsiteX7" fmla="*/ 296853 w 1158004"/>
              <a:gd name="connsiteY7" fmla="*/ 264382 h 1070293"/>
              <a:gd name="connsiteX8" fmla="*/ 53691 w 1158004"/>
              <a:gd name="connsiteY8" fmla="*/ 1070293 h 1070293"/>
              <a:gd name="connsiteX0" fmla="*/ 46701 w 1151014"/>
              <a:gd name="connsiteY0" fmla="*/ 1066246 h 1066246"/>
              <a:gd name="connsiteX1" fmla="*/ 347131 w 1151014"/>
              <a:gd name="connsiteY1" fmla="*/ 4403 h 1066246"/>
              <a:gd name="connsiteX2" fmla="*/ 1004892 w 1151014"/>
              <a:gd name="connsiteY2" fmla="*/ 418856 h 1066246"/>
              <a:gd name="connsiteX3" fmla="*/ 1130254 w 1151014"/>
              <a:gd name="connsiteY3" fmla="*/ 171652 h 1066246"/>
              <a:gd name="connsiteX4" fmla="*/ 1151014 w 1151014"/>
              <a:gd name="connsiteY4" fmla="*/ 887606 h 1066246"/>
              <a:gd name="connsiteX5" fmla="*/ 684141 w 1151014"/>
              <a:gd name="connsiteY5" fmla="*/ 931505 h 1066246"/>
              <a:gd name="connsiteX6" fmla="*/ 811348 w 1151014"/>
              <a:gd name="connsiteY6" fmla="*/ 665887 h 1066246"/>
              <a:gd name="connsiteX7" fmla="*/ 289863 w 1151014"/>
              <a:gd name="connsiteY7" fmla="*/ 260335 h 1066246"/>
              <a:gd name="connsiteX8" fmla="*/ 46701 w 1151014"/>
              <a:gd name="connsiteY8" fmla="*/ 1066246 h 1066246"/>
              <a:gd name="connsiteX0" fmla="*/ 55006 w 1159319"/>
              <a:gd name="connsiteY0" fmla="*/ 1065885 h 1065885"/>
              <a:gd name="connsiteX1" fmla="*/ 355436 w 1159319"/>
              <a:gd name="connsiteY1" fmla="*/ 4042 h 1065885"/>
              <a:gd name="connsiteX2" fmla="*/ 1013197 w 1159319"/>
              <a:gd name="connsiteY2" fmla="*/ 418495 h 1065885"/>
              <a:gd name="connsiteX3" fmla="*/ 1138559 w 1159319"/>
              <a:gd name="connsiteY3" fmla="*/ 171291 h 1065885"/>
              <a:gd name="connsiteX4" fmla="*/ 1159319 w 1159319"/>
              <a:gd name="connsiteY4" fmla="*/ 887245 h 1065885"/>
              <a:gd name="connsiteX5" fmla="*/ 692446 w 1159319"/>
              <a:gd name="connsiteY5" fmla="*/ 931144 h 1065885"/>
              <a:gd name="connsiteX6" fmla="*/ 819653 w 1159319"/>
              <a:gd name="connsiteY6" fmla="*/ 665526 h 1065885"/>
              <a:gd name="connsiteX7" fmla="*/ 298168 w 1159319"/>
              <a:gd name="connsiteY7" fmla="*/ 259974 h 1065885"/>
              <a:gd name="connsiteX8" fmla="*/ 55006 w 1159319"/>
              <a:gd name="connsiteY8" fmla="*/ 1065885 h 1065885"/>
              <a:gd name="connsiteX0" fmla="*/ 52738 w 1157051"/>
              <a:gd name="connsiteY0" fmla="*/ 1063223 h 1063223"/>
              <a:gd name="connsiteX1" fmla="*/ 353168 w 1157051"/>
              <a:gd name="connsiteY1" fmla="*/ 1380 h 1063223"/>
              <a:gd name="connsiteX2" fmla="*/ 1010929 w 1157051"/>
              <a:gd name="connsiteY2" fmla="*/ 415833 h 1063223"/>
              <a:gd name="connsiteX3" fmla="*/ 1136291 w 1157051"/>
              <a:gd name="connsiteY3" fmla="*/ 168629 h 1063223"/>
              <a:gd name="connsiteX4" fmla="*/ 1157051 w 1157051"/>
              <a:gd name="connsiteY4" fmla="*/ 884583 h 1063223"/>
              <a:gd name="connsiteX5" fmla="*/ 690178 w 1157051"/>
              <a:gd name="connsiteY5" fmla="*/ 928482 h 1063223"/>
              <a:gd name="connsiteX6" fmla="*/ 817385 w 1157051"/>
              <a:gd name="connsiteY6" fmla="*/ 662864 h 1063223"/>
              <a:gd name="connsiteX7" fmla="*/ 295900 w 1157051"/>
              <a:gd name="connsiteY7" fmla="*/ 257312 h 1063223"/>
              <a:gd name="connsiteX8" fmla="*/ 52738 w 1157051"/>
              <a:gd name="connsiteY8" fmla="*/ 1063223 h 1063223"/>
              <a:gd name="connsiteX0" fmla="*/ 62493 w 1166806"/>
              <a:gd name="connsiteY0" fmla="*/ 1063610 h 1063610"/>
              <a:gd name="connsiteX1" fmla="*/ 362923 w 1166806"/>
              <a:gd name="connsiteY1" fmla="*/ 1767 h 1063610"/>
              <a:gd name="connsiteX2" fmla="*/ 1020684 w 1166806"/>
              <a:gd name="connsiteY2" fmla="*/ 416220 h 1063610"/>
              <a:gd name="connsiteX3" fmla="*/ 1146046 w 1166806"/>
              <a:gd name="connsiteY3" fmla="*/ 169016 h 1063610"/>
              <a:gd name="connsiteX4" fmla="*/ 1166806 w 1166806"/>
              <a:gd name="connsiteY4" fmla="*/ 884970 h 1063610"/>
              <a:gd name="connsiteX5" fmla="*/ 699933 w 1166806"/>
              <a:gd name="connsiteY5" fmla="*/ 928869 h 1063610"/>
              <a:gd name="connsiteX6" fmla="*/ 827140 w 1166806"/>
              <a:gd name="connsiteY6" fmla="*/ 663251 h 1063610"/>
              <a:gd name="connsiteX7" fmla="*/ 305655 w 1166806"/>
              <a:gd name="connsiteY7" fmla="*/ 257699 h 1063610"/>
              <a:gd name="connsiteX8" fmla="*/ 62493 w 1166806"/>
              <a:gd name="connsiteY8" fmla="*/ 1063610 h 1063610"/>
              <a:gd name="connsiteX0" fmla="*/ 63550 w 1167863"/>
              <a:gd name="connsiteY0" fmla="*/ 1062515 h 1062515"/>
              <a:gd name="connsiteX1" fmla="*/ 363980 w 1167863"/>
              <a:gd name="connsiteY1" fmla="*/ 672 h 1062515"/>
              <a:gd name="connsiteX2" fmla="*/ 1021741 w 1167863"/>
              <a:gd name="connsiteY2" fmla="*/ 415125 h 1062515"/>
              <a:gd name="connsiteX3" fmla="*/ 1147103 w 1167863"/>
              <a:gd name="connsiteY3" fmla="*/ 167921 h 1062515"/>
              <a:gd name="connsiteX4" fmla="*/ 1167863 w 1167863"/>
              <a:gd name="connsiteY4" fmla="*/ 883875 h 1062515"/>
              <a:gd name="connsiteX5" fmla="*/ 700990 w 1167863"/>
              <a:gd name="connsiteY5" fmla="*/ 927774 h 1062515"/>
              <a:gd name="connsiteX6" fmla="*/ 828197 w 1167863"/>
              <a:gd name="connsiteY6" fmla="*/ 662156 h 1062515"/>
              <a:gd name="connsiteX7" fmla="*/ 306712 w 1167863"/>
              <a:gd name="connsiteY7" fmla="*/ 256604 h 1062515"/>
              <a:gd name="connsiteX8" fmla="*/ 63550 w 1167863"/>
              <a:gd name="connsiteY8" fmla="*/ 1062515 h 1062515"/>
              <a:gd name="connsiteX0" fmla="*/ 63550 w 1167863"/>
              <a:gd name="connsiteY0" fmla="*/ 1062515 h 1062515"/>
              <a:gd name="connsiteX1" fmla="*/ 363980 w 1167863"/>
              <a:gd name="connsiteY1" fmla="*/ 672 h 1062515"/>
              <a:gd name="connsiteX2" fmla="*/ 1021741 w 1167863"/>
              <a:gd name="connsiteY2" fmla="*/ 415125 h 1062515"/>
              <a:gd name="connsiteX3" fmla="*/ 1147103 w 1167863"/>
              <a:gd name="connsiteY3" fmla="*/ 167921 h 1062515"/>
              <a:gd name="connsiteX4" fmla="*/ 1167863 w 1167863"/>
              <a:gd name="connsiteY4" fmla="*/ 883875 h 1062515"/>
              <a:gd name="connsiteX5" fmla="*/ 700990 w 1167863"/>
              <a:gd name="connsiteY5" fmla="*/ 927774 h 1062515"/>
              <a:gd name="connsiteX6" fmla="*/ 828197 w 1167863"/>
              <a:gd name="connsiteY6" fmla="*/ 662156 h 1062515"/>
              <a:gd name="connsiteX7" fmla="*/ 306712 w 1167863"/>
              <a:gd name="connsiteY7" fmla="*/ 256604 h 1062515"/>
              <a:gd name="connsiteX8" fmla="*/ 63550 w 1167863"/>
              <a:gd name="connsiteY8" fmla="*/ 1062515 h 1062515"/>
              <a:gd name="connsiteX0" fmla="*/ 63550 w 1167863"/>
              <a:gd name="connsiteY0" fmla="*/ 1062515 h 1062515"/>
              <a:gd name="connsiteX1" fmla="*/ 363980 w 1167863"/>
              <a:gd name="connsiteY1" fmla="*/ 672 h 1062515"/>
              <a:gd name="connsiteX2" fmla="*/ 1021741 w 1167863"/>
              <a:gd name="connsiteY2" fmla="*/ 415125 h 1062515"/>
              <a:gd name="connsiteX3" fmla="*/ 1147103 w 1167863"/>
              <a:gd name="connsiteY3" fmla="*/ 167921 h 1062515"/>
              <a:gd name="connsiteX4" fmla="*/ 1167863 w 1167863"/>
              <a:gd name="connsiteY4" fmla="*/ 883875 h 1062515"/>
              <a:gd name="connsiteX5" fmla="*/ 700990 w 1167863"/>
              <a:gd name="connsiteY5" fmla="*/ 927774 h 1062515"/>
              <a:gd name="connsiteX6" fmla="*/ 828197 w 1167863"/>
              <a:gd name="connsiteY6" fmla="*/ 662156 h 1062515"/>
              <a:gd name="connsiteX7" fmla="*/ 306712 w 1167863"/>
              <a:gd name="connsiteY7" fmla="*/ 256604 h 1062515"/>
              <a:gd name="connsiteX8" fmla="*/ 63550 w 1167863"/>
              <a:gd name="connsiteY8" fmla="*/ 1062515 h 106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863" h="1062515">
                <a:moveTo>
                  <a:pt x="63550" y="1062515"/>
                </a:moveTo>
                <a:cubicBezTo>
                  <a:pt x="-110612" y="329432"/>
                  <a:pt x="100829" y="18804"/>
                  <a:pt x="363980" y="672"/>
                </a:cubicBezTo>
                <a:cubicBezTo>
                  <a:pt x="627131" y="-17460"/>
                  <a:pt x="891172" y="336908"/>
                  <a:pt x="1021741" y="415125"/>
                </a:cubicBezTo>
                <a:cubicBezTo>
                  <a:pt x="1071656" y="341147"/>
                  <a:pt x="1062750" y="351597"/>
                  <a:pt x="1147103" y="167921"/>
                </a:cubicBezTo>
                <a:lnTo>
                  <a:pt x="1167863" y="883875"/>
                </a:lnTo>
                <a:lnTo>
                  <a:pt x="700990" y="927774"/>
                </a:lnTo>
                <a:lnTo>
                  <a:pt x="828197" y="662156"/>
                </a:lnTo>
                <a:cubicBezTo>
                  <a:pt x="759484" y="558524"/>
                  <a:pt x="530850" y="238800"/>
                  <a:pt x="306712" y="256604"/>
                </a:cubicBezTo>
                <a:cubicBezTo>
                  <a:pt x="123106" y="291820"/>
                  <a:pt x="7937" y="591825"/>
                  <a:pt x="63550" y="1062515"/>
                </a:cubicBezTo>
                <a:close/>
              </a:path>
            </a:pathLst>
          </a:custGeom>
          <a:gradFill>
            <a:gsLst>
              <a:gs pos="0">
                <a:srgbClr val="489C58"/>
              </a:gs>
              <a:gs pos="18000">
                <a:srgbClr val="54D66A"/>
              </a:gs>
              <a:gs pos="100000">
                <a:srgbClr val="175F23"/>
              </a:gs>
              <a:gs pos="50000">
                <a:srgbClr val="58D267"/>
              </a:gs>
            </a:gsLst>
            <a:lin ang="24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1" name="環状矢印 24"/>
          <p:cNvSpPr/>
          <p:nvPr/>
        </p:nvSpPr>
        <p:spPr>
          <a:xfrm rot="587654">
            <a:off x="4116434" y="1205880"/>
            <a:ext cx="1034577" cy="941252"/>
          </a:xfrm>
          <a:custGeom>
            <a:avLst/>
            <a:gdLst>
              <a:gd name="connsiteX0" fmla="*/ 101647 w 1626349"/>
              <a:gd name="connsiteY0" fmla="*/ 813175 h 1626349"/>
              <a:gd name="connsiteX1" fmla="*/ 712695 w 1626349"/>
              <a:gd name="connsiteY1" fmla="*/ 108778 h 1626349"/>
              <a:gd name="connsiteX2" fmla="*/ 1496324 w 1626349"/>
              <a:gd name="connsiteY2" fmla="*/ 614229 h 1626349"/>
              <a:gd name="connsiteX3" fmla="*/ 1592988 w 1626349"/>
              <a:gd name="connsiteY3" fmla="*/ 614228 h 1626349"/>
              <a:gd name="connsiteX4" fmla="*/ 1423055 w 1626349"/>
              <a:gd name="connsiteY4" fmla="*/ 813174 h 1626349"/>
              <a:gd name="connsiteX5" fmla="*/ 1186400 w 1626349"/>
              <a:gd name="connsiteY5" fmla="*/ 614228 h 1626349"/>
              <a:gd name="connsiteX6" fmla="*/ 1280852 w 1626349"/>
              <a:gd name="connsiteY6" fmla="*/ 614228 h 1626349"/>
              <a:gd name="connsiteX7" fmla="*/ 711655 w 1626349"/>
              <a:gd name="connsiteY7" fmla="*/ 315183 h 1626349"/>
              <a:gd name="connsiteX8" fmla="*/ 304940 w 1626349"/>
              <a:gd name="connsiteY8" fmla="*/ 813175 h 1626349"/>
              <a:gd name="connsiteX9" fmla="*/ 101647 w 1626349"/>
              <a:gd name="connsiteY9" fmla="*/ 813175 h 1626349"/>
              <a:gd name="connsiteX0" fmla="*/ 1 w 1491342"/>
              <a:gd name="connsiteY0" fmla="*/ 711587 h 713285"/>
              <a:gd name="connsiteX1" fmla="*/ 611049 w 1491342"/>
              <a:gd name="connsiteY1" fmla="*/ 7190 h 713285"/>
              <a:gd name="connsiteX2" fmla="*/ 1394678 w 1491342"/>
              <a:gd name="connsiteY2" fmla="*/ 512641 h 713285"/>
              <a:gd name="connsiteX3" fmla="*/ 1491342 w 1491342"/>
              <a:gd name="connsiteY3" fmla="*/ 512640 h 713285"/>
              <a:gd name="connsiteX4" fmla="*/ 1321409 w 1491342"/>
              <a:gd name="connsiteY4" fmla="*/ 711586 h 713285"/>
              <a:gd name="connsiteX5" fmla="*/ 1084754 w 1491342"/>
              <a:gd name="connsiteY5" fmla="*/ 512640 h 713285"/>
              <a:gd name="connsiteX6" fmla="*/ 1179206 w 1491342"/>
              <a:gd name="connsiteY6" fmla="*/ 512640 h 713285"/>
              <a:gd name="connsiteX7" fmla="*/ 610009 w 1491342"/>
              <a:gd name="connsiteY7" fmla="*/ 213595 h 713285"/>
              <a:gd name="connsiteX8" fmla="*/ 1 w 1491342"/>
              <a:gd name="connsiteY8" fmla="*/ 711587 h 713285"/>
              <a:gd name="connsiteX0" fmla="*/ 1 w 1270695"/>
              <a:gd name="connsiteY0" fmla="*/ 1042259 h 1043311"/>
              <a:gd name="connsiteX1" fmla="*/ 390402 w 1270695"/>
              <a:gd name="connsiteY1" fmla="*/ 17176 h 1043311"/>
              <a:gd name="connsiteX2" fmla="*/ 1174031 w 1270695"/>
              <a:gd name="connsiteY2" fmla="*/ 522627 h 1043311"/>
              <a:gd name="connsiteX3" fmla="*/ 1270695 w 1270695"/>
              <a:gd name="connsiteY3" fmla="*/ 522626 h 1043311"/>
              <a:gd name="connsiteX4" fmla="*/ 1100762 w 1270695"/>
              <a:gd name="connsiteY4" fmla="*/ 721572 h 1043311"/>
              <a:gd name="connsiteX5" fmla="*/ 864107 w 1270695"/>
              <a:gd name="connsiteY5" fmla="*/ 522626 h 1043311"/>
              <a:gd name="connsiteX6" fmla="*/ 958559 w 1270695"/>
              <a:gd name="connsiteY6" fmla="*/ 522626 h 1043311"/>
              <a:gd name="connsiteX7" fmla="*/ 389362 w 1270695"/>
              <a:gd name="connsiteY7" fmla="*/ 223581 h 1043311"/>
              <a:gd name="connsiteX8" fmla="*/ 1 w 1270695"/>
              <a:gd name="connsiteY8" fmla="*/ 1042259 h 1043311"/>
              <a:gd name="connsiteX0" fmla="*/ 11205 w 1281899"/>
              <a:gd name="connsiteY0" fmla="*/ 1042259 h 1043311"/>
              <a:gd name="connsiteX1" fmla="*/ 401606 w 1281899"/>
              <a:gd name="connsiteY1" fmla="*/ 17176 h 1043311"/>
              <a:gd name="connsiteX2" fmla="*/ 1185235 w 1281899"/>
              <a:gd name="connsiteY2" fmla="*/ 522627 h 1043311"/>
              <a:gd name="connsiteX3" fmla="*/ 1281899 w 1281899"/>
              <a:gd name="connsiteY3" fmla="*/ 522626 h 1043311"/>
              <a:gd name="connsiteX4" fmla="*/ 1111966 w 1281899"/>
              <a:gd name="connsiteY4" fmla="*/ 721572 h 1043311"/>
              <a:gd name="connsiteX5" fmla="*/ 875311 w 1281899"/>
              <a:gd name="connsiteY5" fmla="*/ 522626 h 1043311"/>
              <a:gd name="connsiteX6" fmla="*/ 969763 w 1281899"/>
              <a:gd name="connsiteY6" fmla="*/ 522626 h 1043311"/>
              <a:gd name="connsiteX7" fmla="*/ 400566 w 1281899"/>
              <a:gd name="connsiteY7" fmla="*/ 223581 h 1043311"/>
              <a:gd name="connsiteX8" fmla="*/ 11205 w 1281899"/>
              <a:gd name="connsiteY8" fmla="*/ 1042259 h 1043311"/>
              <a:gd name="connsiteX0" fmla="*/ 11205 w 1281899"/>
              <a:gd name="connsiteY0" fmla="*/ 1042259 h 1042259"/>
              <a:gd name="connsiteX1" fmla="*/ 401606 w 1281899"/>
              <a:gd name="connsiteY1" fmla="*/ 17176 h 1042259"/>
              <a:gd name="connsiteX2" fmla="*/ 1185235 w 1281899"/>
              <a:gd name="connsiteY2" fmla="*/ 522627 h 1042259"/>
              <a:gd name="connsiteX3" fmla="*/ 1281899 w 1281899"/>
              <a:gd name="connsiteY3" fmla="*/ 522626 h 1042259"/>
              <a:gd name="connsiteX4" fmla="*/ 1111966 w 1281899"/>
              <a:gd name="connsiteY4" fmla="*/ 721572 h 1042259"/>
              <a:gd name="connsiteX5" fmla="*/ 875311 w 1281899"/>
              <a:gd name="connsiteY5" fmla="*/ 522626 h 1042259"/>
              <a:gd name="connsiteX6" fmla="*/ 969763 w 1281899"/>
              <a:gd name="connsiteY6" fmla="*/ 522626 h 1042259"/>
              <a:gd name="connsiteX7" fmla="*/ 400566 w 1281899"/>
              <a:gd name="connsiteY7" fmla="*/ 223581 h 1042259"/>
              <a:gd name="connsiteX8" fmla="*/ 11205 w 1281899"/>
              <a:gd name="connsiteY8" fmla="*/ 1042259 h 1042259"/>
              <a:gd name="connsiteX0" fmla="*/ 17796 w 1142291"/>
              <a:gd name="connsiteY0" fmla="*/ 1028853 h 1028853"/>
              <a:gd name="connsiteX1" fmla="*/ 261998 w 1142291"/>
              <a:gd name="connsiteY1" fmla="*/ 16537 h 1028853"/>
              <a:gd name="connsiteX2" fmla="*/ 1045627 w 1142291"/>
              <a:gd name="connsiteY2" fmla="*/ 521988 h 1028853"/>
              <a:gd name="connsiteX3" fmla="*/ 1142291 w 1142291"/>
              <a:gd name="connsiteY3" fmla="*/ 521987 h 1028853"/>
              <a:gd name="connsiteX4" fmla="*/ 972358 w 1142291"/>
              <a:gd name="connsiteY4" fmla="*/ 720933 h 1028853"/>
              <a:gd name="connsiteX5" fmla="*/ 735703 w 1142291"/>
              <a:gd name="connsiteY5" fmla="*/ 521987 h 1028853"/>
              <a:gd name="connsiteX6" fmla="*/ 830155 w 1142291"/>
              <a:gd name="connsiteY6" fmla="*/ 521987 h 1028853"/>
              <a:gd name="connsiteX7" fmla="*/ 260958 w 1142291"/>
              <a:gd name="connsiteY7" fmla="*/ 222942 h 1028853"/>
              <a:gd name="connsiteX8" fmla="*/ 17796 w 1142291"/>
              <a:gd name="connsiteY8" fmla="*/ 1028853 h 1028853"/>
              <a:gd name="connsiteX0" fmla="*/ 59480 w 1183975"/>
              <a:gd name="connsiteY0" fmla="*/ 1028853 h 1028853"/>
              <a:gd name="connsiteX1" fmla="*/ 303682 w 1183975"/>
              <a:gd name="connsiteY1" fmla="*/ 16537 h 1028853"/>
              <a:gd name="connsiteX2" fmla="*/ 1087311 w 1183975"/>
              <a:gd name="connsiteY2" fmla="*/ 521988 h 1028853"/>
              <a:gd name="connsiteX3" fmla="*/ 1183975 w 1183975"/>
              <a:gd name="connsiteY3" fmla="*/ 521987 h 1028853"/>
              <a:gd name="connsiteX4" fmla="*/ 1014042 w 1183975"/>
              <a:gd name="connsiteY4" fmla="*/ 720933 h 1028853"/>
              <a:gd name="connsiteX5" fmla="*/ 777387 w 1183975"/>
              <a:gd name="connsiteY5" fmla="*/ 521987 h 1028853"/>
              <a:gd name="connsiteX6" fmla="*/ 871839 w 1183975"/>
              <a:gd name="connsiteY6" fmla="*/ 521987 h 1028853"/>
              <a:gd name="connsiteX7" fmla="*/ 302642 w 1183975"/>
              <a:gd name="connsiteY7" fmla="*/ 222942 h 1028853"/>
              <a:gd name="connsiteX8" fmla="*/ 59480 w 1183975"/>
              <a:gd name="connsiteY8" fmla="*/ 1028853 h 1028853"/>
              <a:gd name="connsiteX0" fmla="*/ 59480 w 1183975"/>
              <a:gd name="connsiteY0" fmla="*/ 1028853 h 1028853"/>
              <a:gd name="connsiteX1" fmla="*/ 303682 w 1183975"/>
              <a:gd name="connsiteY1" fmla="*/ 16537 h 1028853"/>
              <a:gd name="connsiteX2" fmla="*/ 1087311 w 1183975"/>
              <a:gd name="connsiteY2" fmla="*/ 521988 h 1028853"/>
              <a:gd name="connsiteX3" fmla="*/ 1183975 w 1183975"/>
              <a:gd name="connsiteY3" fmla="*/ 521987 h 1028853"/>
              <a:gd name="connsiteX4" fmla="*/ 1014042 w 1183975"/>
              <a:gd name="connsiteY4" fmla="*/ 720933 h 1028853"/>
              <a:gd name="connsiteX5" fmla="*/ 777387 w 1183975"/>
              <a:gd name="connsiteY5" fmla="*/ 521987 h 1028853"/>
              <a:gd name="connsiteX6" fmla="*/ 871839 w 1183975"/>
              <a:gd name="connsiteY6" fmla="*/ 521987 h 1028853"/>
              <a:gd name="connsiteX7" fmla="*/ 302642 w 1183975"/>
              <a:gd name="connsiteY7" fmla="*/ 222942 h 1028853"/>
              <a:gd name="connsiteX8" fmla="*/ 59480 w 1183975"/>
              <a:gd name="connsiteY8" fmla="*/ 1028853 h 1028853"/>
              <a:gd name="connsiteX0" fmla="*/ 59480 w 1226832"/>
              <a:gd name="connsiteY0" fmla="*/ 1028853 h 1028853"/>
              <a:gd name="connsiteX1" fmla="*/ 303682 w 1226832"/>
              <a:gd name="connsiteY1" fmla="*/ 16537 h 1028853"/>
              <a:gd name="connsiteX2" fmla="*/ 1087311 w 1226832"/>
              <a:gd name="connsiteY2" fmla="*/ 521988 h 1028853"/>
              <a:gd name="connsiteX3" fmla="*/ 1183975 w 1226832"/>
              <a:gd name="connsiteY3" fmla="*/ 521987 h 1028853"/>
              <a:gd name="connsiteX4" fmla="*/ 1226832 w 1226832"/>
              <a:gd name="connsiteY4" fmla="*/ 951651 h 1028853"/>
              <a:gd name="connsiteX5" fmla="*/ 777387 w 1226832"/>
              <a:gd name="connsiteY5" fmla="*/ 521987 h 1028853"/>
              <a:gd name="connsiteX6" fmla="*/ 871839 w 1226832"/>
              <a:gd name="connsiteY6" fmla="*/ 521987 h 1028853"/>
              <a:gd name="connsiteX7" fmla="*/ 302642 w 1226832"/>
              <a:gd name="connsiteY7" fmla="*/ 222942 h 1028853"/>
              <a:gd name="connsiteX8" fmla="*/ 59480 w 1226832"/>
              <a:gd name="connsiteY8" fmla="*/ 1028853 h 1028853"/>
              <a:gd name="connsiteX0" fmla="*/ 59480 w 1268936"/>
              <a:gd name="connsiteY0" fmla="*/ 1028853 h 1028853"/>
              <a:gd name="connsiteX1" fmla="*/ 303682 w 1268936"/>
              <a:gd name="connsiteY1" fmla="*/ 16537 h 1028853"/>
              <a:gd name="connsiteX2" fmla="*/ 1087311 w 1268936"/>
              <a:gd name="connsiteY2" fmla="*/ 521988 h 1028853"/>
              <a:gd name="connsiteX3" fmla="*/ 1268936 w 1268936"/>
              <a:gd name="connsiteY3" fmla="*/ 197276 h 1028853"/>
              <a:gd name="connsiteX4" fmla="*/ 1226832 w 1268936"/>
              <a:gd name="connsiteY4" fmla="*/ 951651 h 1028853"/>
              <a:gd name="connsiteX5" fmla="*/ 777387 w 1268936"/>
              <a:gd name="connsiteY5" fmla="*/ 521987 h 1028853"/>
              <a:gd name="connsiteX6" fmla="*/ 871839 w 1268936"/>
              <a:gd name="connsiteY6" fmla="*/ 521987 h 1028853"/>
              <a:gd name="connsiteX7" fmla="*/ 302642 w 1268936"/>
              <a:gd name="connsiteY7" fmla="*/ 222942 h 1028853"/>
              <a:gd name="connsiteX8" fmla="*/ 59480 w 1268936"/>
              <a:gd name="connsiteY8" fmla="*/ 1028853 h 1028853"/>
              <a:gd name="connsiteX0" fmla="*/ 59480 w 1268936"/>
              <a:gd name="connsiteY0" fmla="*/ 1028853 h 1028853"/>
              <a:gd name="connsiteX1" fmla="*/ 303682 w 1268936"/>
              <a:gd name="connsiteY1" fmla="*/ 16537 h 1028853"/>
              <a:gd name="connsiteX2" fmla="*/ 1087311 w 1268936"/>
              <a:gd name="connsiteY2" fmla="*/ 521988 h 1028853"/>
              <a:gd name="connsiteX3" fmla="*/ 1268936 w 1268936"/>
              <a:gd name="connsiteY3" fmla="*/ 197276 h 1028853"/>
              <a:gd name="connsiteX4" fmla="*/ 1226832 w 1268936"/>
              <a:gd name="connsiteY4" fmla="*/ 951651 h 1028853"/>
              <a:gd name="connsiteX5" fmla="*/ 714918 w 1268936"/>
              <a:gd name="connsiteY5" fmla="*/ 844734 h 1028853"/>
              <a:gd name="connsiteX6" fmla="*/ 871839 w 1268936"/>
              <a:gd name="connsiteY6" fmla="*/ 521987 h 1028853"/>
              <a:gd name="connsiteX7" fmla="*/ 302642 w 1268936"/>
              <a:gd name="connsiteY7" fmla="*/ 222942 h 1028853"/>
              <a:gd name="connsiteX8" fmla="*/ 59480 w 1268936"/>
              <a:gd name="connsiteY8" fmla="*/ 1028853 h 1028853"/>
              <a:gd name="connsiteX0" fmla="*/ 59480 w 1268936"/>
              <a:gd name="connsiteY0" fmla="*/ 1028853 h 1028853"/>
              <a:gd name="connsiteX1" fmla="*/ 303682 w 1268936"/>
              <a:gd name="connsiteY1" fmla="*/ 16537 h 1028853"/>
              <a:gd name="connsiteX2" fmla="*/ 1087311 w 1268936"/>
              <a:gd name="connsiteY2" fmla="*/ 521988 h 1028853"/>
              <a:gd name="connsiteX3" fmla="*/ 1268936 w 1268936"/>
              <a:gd name="connsiteY3" fmla="*/ 197276 h 1028853"/>
              <a:gd name="connsiteX4" fmla="*/ 1226832 w 1268936"/>
              <a:gd name="connsiteY4" fmla="*/ 951651 h 1028853"/>
              <a:gd name="connsiteX5" fmla="*/ 714918 w 1268936"/>
              <a:gd name="connsiteY5" fmla="*/ 844734 h 1028853"/>
              <a:gd name="connsiteX6" fmla="*/ 871839 w 1268936"/>
              <a:gd name="connsiteY6" fmla="*/ 521987 h 1028853"/>
              <a:gd name="connsiteX7" fmla="*/ 872981 w 1268936"/>
              <a:gd name="connsiteY7" fmla="*/ 629187 h 1028853"/>
              <a:gd name="connsiteX8" fmla="*/ 302642 w 1268936"/>
              <a:gd name="connsiteY8" fmla="*/ 222942 h 1028853"/>
              <a:gd name="connsiteX9" fmla="*/ 59480 w 1268936"/>
              <a:gd name="connsiteY9" fmla="*/ 1028853 h 1028853"/>
              <a:gd name="connsiteX0" fmla="*/ 59480 w 1268936"/>
              <a:gd name="connsiteY0" fmla="*/ 1021699 h 1021699"/>
              <a:gd name="connsiteX1" fmla="*/ 303682 w 1268936"/>
              <a:gd name="connsiteY1" fmla="*/ 9383 h 1021699"/>
              <a:gd name="connsiteX2" fmla="*/ 1087311 w 1268936"/>
              <a:gd name="connsiteY2" fmla="*/ 514834 h 1021699"/>
              <a:gd name="connsiteX3" fmla="*/ 1012748 w 1268936"/>
              <a:gd name="connsiteY3" fmla="*/ 405854 h 1021699"/>
              <a:gd name="connsiteX4" fmla="*/ 1268936 w 1268936"/>
              <a:gd name="connsiteY4" fmla="*/ 190122 h 1021699"/>
              <a:gd name="connsiteX5" fmla="*/ 1226832 w 1268936"/>
              <a:gd name="connsiteY5" fmla="*/ 944497 h 1021699"/>
              <a:gd name="connsiteX6" fmla="*/ 714918 w 1268936"/>
              <a:gd name="connsiteY6" fmla="*/ 837580 h 1021699"/>
              <a:gd name="connsiteX7" fmla="*/ 871839 w 1268936"/>
              <a:gd name="connsiteY7" fmla="*/ 514833 h 1021699"/>
              <a:gd name="connsiteX8" fmla="*/ 872981 w 1268936"/>
              <a:gd name="connsiteY8" fmla="*/ 622033 h 1021699"/>
              <a:gd name="connsiteX9" fmla="*/ 302642 w 1268936"/>
              <a:gd name="connsiteY9" fmla="*/ 215788 h 1021699"/>
              <a:gd name="connsiteX10" fmla="*/ 59480 w 1268936"/>
              <a:gd name="connsiteY10" fmla="*/ 1021699 h 1021699"/>
              <a:gd name="connsiteX0" fmla="*/ 59480 w 1226832"/>
              <a:gd name="connsiteY0" fmla="*/ 1021699 h 1021699"/>
              <a:gd name="connsiteX1" fmla="*/ 303682 w 1226832"/>
              <a:gd name="connsiteY1" fmla="*/ 9383 h 1021699"/>
              <a:gd name="connsiteX2" fmla="*/ 1087311 w 1226832"/>
              <a:gd name="connsiteY2" fmla="*/ 514834 h 1021699"/>
              <a:gd name="connsiteX3" fmla="*/ 1012748 w 1226832"/>
              <a:gd name="connsiteY3" fmla="*/ 405854 h 1021699"/>
              <a:gd name="connsiteX4" fmla="*/ 1199938 w 1226832"/>
              <a:gd name="connsiteY4" fmla="*/ 48833 h 1021699"/>
              <a:gd name="connsiteX5" fmla="*/ 1226832 w 1226832"/>
              <a:gd name="connsiteY5" fmla="*/ 944497 h 1021699"/>
              <a:gd name="connsiteX6" fmla="*/ 714918 w 1226832"/>
              <a:gd name="connsiteY6" fmla="*/ 837580 h 1021699"/>
              <a:gd name="connsiteX7" fmla="*/ 871839 w 1226832"/>
              <a:gd name="connsiteY7" fmla="*/ 514833 h 1021699"/>
              <a:gd name="connsiteX8" fmla="*/ 872981 w 1226832"/>
              <a:gd name="connsiteY8" fmla="*/ 622033 h 1021699"/>
              <a:gd name="connsiteX9" fmla="*/ 302642 w 1226832"/>
              <a:gd name="connsiteY9" fmla="*/ 215788 h 1021699"/>
              <a:gd name="connsiteX10" fmla="*/ 59480 w 1226832"/>
              <a:gd name="connsiteY10" fmla="*/ 1021699 h 1021699"/>
              <a:gd name="connsiteX0" fmla="*/ 59480 w 1422484"/>
              <a:gd name="connsiteY0" fmla="*/ 1021699 h 1108720"/>
              <a:gd name="connsiteX1" fmla="*/ 303682 w 1422484"/>
              <a:gd name="connsiteY1" fmla="*/ 9383 h 1108720"/>
              <a:gd name="connsiteX2" fmla="*/ 1087311 w 1422484"/>
              <a:gd name="connsiteY2" fmla="*/ 514834 h 1108720"/>
              <a:gd name="connsiteX3" fmla="*/ 1012748 w 1422484"/>
              <a:gd name="connsiteY3" fmla="*/ 405854 h 1108720"/>
              <a:gd name="connsiteX4" fmla="*/ 1199938 w 1422484"/>
              <a:gd name="connsiteY4" fmla="*/ 48833 h 1108720"/>
              <a:gd name="connsiteX5" fmla="*/ 1422484 w 1422484"/>
              <a:gd name="connsiteY5" fmla="*/ 1108720 h 1108720"/>
              <a:gd name="connsiteX6" fmla="*/ 714918 w 1422484"/>
              <a:gd name="connsiteY6" fmla="*/ 837580 h 1108720"/>
              <a:gd name="connsiteX7" fmla="*/ 871839 w 1422484"/>
              <a:gd name="connsiteY7" fmla="*/ 514833 h 1108720"/>
              <a:gd name="connsiteX8" fmla="*/ 872981 w 1422484"/>
              <a:gd name="connsiteY8" fmla="*/ 622033 h 1108720"/>
              <a:gd name="connsiteX9" fmla="*/ 302642 w 1422484"/>
              <a:gd name="connsiteY9" fmla="*/ 215788 h 1108720"/>
              <a:gd name="connsiteX10" fmla="*/ 59480 w 1422484"/>
              <a:gd name="connsiteY10" fmla="*/ 1021699 h 1108720"/>
              <a:gd name="connsiteX0" fmla="*/ 59480 w 1235132"/>
              <a:gd name="connsiteY0" fmla="*/ 1021699 h 1021699"/>
              <a:gd name="connsiteX1" fmla="*/ 303682 w 1235132"/>
              <a:gd name="connsiteY1" fmla="*/ 9383 h 1021699"/>
              <a:gd name="connsiteX2" fmla="*/ 1087311 w 1235132"/>
              <a:gd name="connsiteY2" fmla="*/ 514834 h 1021699"/>
              <a:gd name="connsiteX3" fmla="*/ 1012748 w 1235132"/>
              <a:gd name="connsiteY3" fmla="*/ 405854 h 1021699"/>
              <a:gd name="connsiteX4" fmla="*/ 1199938 w 1235132"/>
              <a:gd name="connsiteY4" fmla="*/ 48833 h 1021699"/>
              <a:gd name="connsiteX5" fmla="*/ 1235132 w 1235132"/>
              <a:gd name="connsiteY5" fmla="*/ 909777 h 1021699"/>
              <a:gd name="connsiteX6" fmla="*/ 714918 w 1235132"/>
              <a:gd name="connsiteY6" fmla="*/ 837580 h 1021699"/>
              <a:gd name="connsiteX7" fmla="*/ 871839 w 1235132"/>
              <a:gd name="connsiteY7" fmla="*/ 514833 h 1021699"/>
              <a:gd name="connsiteX8" fmla="*/ 872981 w 1235132"/>
              <a:gd name="connsiteY8" fmla="*/ 622033 h 1021699"/>
              <a:gd name="connsiteX9" fmla="*/ 302642 w 1235132"/>
              <a:gd name="connsiteY9" fmla="*/ 215788 h 1021699"/>
              <a:gd name="connsiteX10" fmla="*/ 59480 w 1235132"/>
              <a:gd name="connsiteY10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71839 w 1225849"/>
              <a:gd name="connsiteY7" fmla="*/ 514833 h 1021699"/>
              <a:gd name="connsiteX8" fmla="*/ 872981 w 1225849"/>
              <a:gd name="connsiteY8" fmla="*/ 622033 h 1021699"/>
              <a:gd name="connsiteX9" fmla="*/ 302642 w 1225849"/>
              <a:gd name="connsiteY9" fmla="*/ 215788 h 1021699"/>
              <a:gd name="connsiteX10" fmla="*/ 59480 w 1225849"/>
              <a:gd name="connsiteY10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71839 w 1225849"/>
              <a:gd name="connsiteY7" fmla="*/ 514833 h 1021699"/>
              <a:gd name="connsiteX8" fmla="*/ 482756 w 1225849"/>
              <a:gd name="connsiteY8" fmla="*/ 565458 h 1021699"/>
              <a:gd name="connsiteX9" fmla="*/ 872981 w 1225849"/>
              <a:gd name="connsiteY9" fmla="*/ 622033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71839 w 1225849"/>
              <a:gd name="connsiteY7" fmla="*/ 514833 h 1021699"/>
              <a:gd name="connsiteX8" fmla="*/ 857709 w 1225849"/>
              <a:gd name="connsiteY8" fmla="*/ 317407 h 1021699"/>
              <a:gd name="connsiteX9" fmla="*/ 872981 w 1225849"/>
              <a:gd name="connsiteY9" fmla="*/ 622033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71839 w 1225849"/>
              <a:gd name="connsiteY7" fmla="*/ 514833 h 1021699"/>
              <a:gd name="connsiteX8" fmla="*/ 857709 w 1225849"/>
              <a:gd name="connsiteY8" fmla="*/ 317407 h 1021699"/>
              <a:gd name="connsiteX9" fmla="*/ 556915 w 1225849"/>
              <a:gd name="connsiteY9" fmla="*/ 117038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71839 w 1225849"/>
              <a:gd name="connsiteY7" fmla="*/ 514833 h 1021699"/>
              <a:gd name="connsiteX8" fmla="*/ 739453 w 1225849"/>
              <a:gd name="connsiteY8" fmla="*/ 520376 h 1021699"/>
              <a:gd name="connsiteX9" fmla="*/ 556915 w 1225849"/>
              <a:gd name="connsiteY9" fmla="*/ 117038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71839 w 1225849"/>
              <a:gd name="connsiteY7" fmla="*/ 514833 h 1021699"/>
              <a:gd name="connsiteX8" fmla="*/ 739453 w 1225849"/>
              <a:gd name="connsiteY8" fmla="*/ 520376 h 1021699"/>
              <a:gd name="connsiteX9" fmla="*/ 491942 w 1225849"/>
              <a:gd name="connsiteY9" fmla="*/ 281357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03920 w 1225849"/>
              <a:gd name="connsiteY7" fmla="*/ 645415 h 1021699"/>
              <a:gd name="connsiteX8" fmla="*/ 739453 w 1225849"/>
              <a:gd name="connsiteY8" fmla="*/ 520376 h 1021699"/>
              <a:gd name="connsiteX9" fmla="*/ 491942 w 1225849"/>
              <a:gd name="connsiteY9" fmla="*/ 281357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703409 w 1225849"/>
              <a:gd name="connsiteY7" fmla="*/ 698811 h 1021699"/>
              <a:gd name="connsiteX8" fmla="*/ 739453 w 1225849"/>
              <a:gd name="connsiteY8" fmla="*/ 520376 h 1021699"/>
              <a:gd name="connsiteX9" fmla="*/ 491942 w 1225849"/>
              <a:gd name="connsiteY9" fmla="*/ 281357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10246 w 1225849"/>
              <a:gd name="connsiteY7" fmla="*/ 644862 h 1021699"/>
              <a:gd name="connsiteX8" fmla="*/ 739453 w 1225849"/>
              <a:gd name="connsiteY8" fmla="*/ 520376 h 1021699"/>
              <a:gd name="connsiteX9" fmla="*/ 491942 w 1225849"/>
              <a:gd name="connsiteY9" fmla="*/ 281357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10246 w 1225849"/>
              <a:gd name="connsiteY7" fmla="*/ 644862 h 1021699"/>
              <a:gd name="connsiteX8" fmla="*/ 739453 w 1225849"/>
              <a:gd name="connsiteY8" fmla="*/ 520376 h 1021699"/>
              <a:gd name="connsiteX9" fmla="*/ 491942 w 1225849"/>
              <a:gd name="connsiteY9" fmla="*/ 281357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6777 w 1223146"/>
              <a:gd name="connsiteY0" fmla="*/ 1025743 h 1025743"/>
              <a:gd name="connsiteX1" fmla="*/ 300979 w 1223146"/>
              <a:gd name="connsiteY1" fmla="*/ 13427 h 1025743"/>
              <a:gd name="connsiteX2" fmla="*/ 957234 w 1223146"/>
              <a:gd name="connsiteY2" fmla="*/ 447137 h 1025743"/>
              <a:gd name="connsiteX3" fmla="*/ 1010045 w 1223146"/>
              <a:gd name="connsiteY3" fmla="*/ 409898 h 1025743"/>
              <a:gd name="connsiteX4" fmla="*/ 1197235 w 1223146"/>
              <a:gd name="connsiteY4" fmla="*/ 52877 h 1025743"/>
              <a:gd name="connsiteX5" fmla="*/ 1223146 w 1223146"/>
              <a:gd name="connsiteY5" fmla="*/ 937295 h 1025743"/>
              <a:gd name="connsiteX6" fmla="*/ 712215 w 1223146"/>
              <a:gd name="connsiteY6" fmla="*/ 841624 h 1025743"/>
              <a:gd name="connsiteX7" fmla="*/ 807543 w 1223146"/>
              <a:gd name="connsiteY7" fmla="*/ 648906 h 1025743"/>
              <a:gd name="connsiteX8" fmla="*/ 736750 w 1223146"/>
              <a:gd name="connsiteY8" fmla="*/ 524420 h 1025743"/>
              <a:gd name="connsiteX9" fmla="*/ 489239 w 1223146"/>
              <a:gd name="connsiteY9" fmla="*/ 285401 h 1025743"/>
              <a:gd name="connsiteX10" fmla="*/ 299939 w 1223146"/>
              <a:gd name="connsiteY10" fmla="*/ 219832 h 1025743"/>
              <a:gd name="connsiteX11" fmla="*/ 56777 w 1223146"/>
              <a:gd name="connsiteY11" fmla="*/ 1025743 h 1025743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1010540 w 1223641"/>
              <a:gd name="connsiteY3" fmla="*/ 408641 h 1024486"/>
              <a:gd name="connsiteX4" fmla="*/ 1197730 w 1223641"/>
              <a:gd name="connsiteY4" fmla="*/ 51620 h 1024486"/>
              <a:gd name="connsiteX5" fmla="*/ 1223641 w 1223641"/>
              <a:gd name="connsiteY5" fmla="*/ 936038 h 1024486"/>
              <a:gd name="connsiteX6" fmla="*/ 712710 w 1223641"/>
              <a:gd name="connsiteY6" fmla="*/ 840367 h 1024486"/>
              <a:gd name="connsiteX7" fmla="*/ 808038 w 1223641"/>
              <a:gd name="connsiteY7" fmla="*/ 647649 h 1024486"/>
              <a:gd name="connsiteX8" fmla="*/ 737245 w 1223641"/>
              <a:gd name="connsiteY8" fmla="*/ 523163 h 1024486"/>
              <a:gd name="connsiteX9" fmla="*/ 489734 w 1223641"/>
              <a:gd name="connsiteY9" fmla="*/ 284144 h 1024486"/>
              <a:gd name="connsiteX10" fmla="*/ 300434 w 1223641"/>
              <a:gd name="connsiteY10" fmla="*/ 218575 h 1024486"/>
              <a:gd name="connsiteX11" fmla="*/ 57272 w 1223641"/>
              <a:gd name="connsiteY11" fmla="*/ 1024486 h 1024486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1010540 w 1223641"/>
              <a:gd name="connsiteY3" fmla="*/ 408641 h 1024486"/>
              <a:gd name="connsiteX4" fmla="*/ 1111319 w 1223641"/>
              <a:gd name="connsiteY4" fmla="*/ 216406 h 1024486"/>
              <a:gd name="connsiteX5" fmla="*/ 1197730 w 1223641"/>
              <a:gd name="connsiteY5" fmla="*/ 51620 h 1024486"/>
              <a:gd name="connsiteX6" fmla="*/ 1223641 w 1223641"/>
              <a:gd name="connsiteY6" fmla="*/ 936038 h 1024486"/>
              <a:gd name="connsiteX7" fmla="*/ 712710 w 1223641"/>
              <a:gd name="connsiteY7" fmla="*/ 840367 h 1024486"/>
              <a:gd name="connsiteX8" fmla="*/ 808038 w 1223641"/>
              <a:gd name="connsiteY8" fmla="*/ 647649 h 1024486"/>
              <a:gd name="connsiteX9" fmla="*/ 737245 w 1223641"/>
              <a:gd name="connsiteY9" fmla="*/ 523163 h 1024486"/>
              <a:gd name="connsiteX10" fmla="*/ 489734 w 1223641"/>
              <a:gd name="connsiteY10" fmla="*/ 284144 h 1024486"/>
              <a:gd name="connsiteX11" fmla="*/ 300434 w 1223641"/>
              <a:gd name="connsiteY11" fmla="*/ 218575 h 1024486"/>
              <a:gd name="connsiteX12" fmla="*/ 57272 w 1223641"/>
              <a:gd name="connsiteY12" fmla="*/ 1024486 h 1024486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956163 w 1223641"/>
              <a:gd name="connsiteY3" fmla="*/ 260410 h 1024486"/>
              <a:gd name="connsiteX4" fmla="*/ 1111319 w 1223641"/>
              <a:gd name="connsiteY4" fmla="*/ 216406 h 1024486"/>
              <a:gd name="connsiteX5" fmla="*/ 1197730 w 1223641"/>
              <a:gd name="connsiteY5" fmla="*/ 51620 h 1024486"/>
              <a:gd name="connsiteX6" fmla="*/ 1223641 w 1223641"/>
              <a:gd name="connsiteY6" fmla="*/ 936038 h 1024486"/>
              <a:gd name="connsiteX7" fmla="*/ 712710 w 1223641"/>
              <a:gd name="connsiteY7" fmla="*/ 840367 h 1024486"/>
              <a:gd name="connsiteX8" fmla="*/ 808038 w 1223641"/>
              <a:gd name="connsiteY8" fmla="*/ 647649 h 1024486"/>
              <a:gd name="connsiteX9" fmla="*/ 737245 w 1223641"/>
              <a:gd name="connsiteY9" fmla="*/ 523163 h 1024486"/>
              <a:gd name="connsiteX10" fmla="*/ 489734 w 1223641"/>
              <a:gd name="connsiteY10" fmla="*/ 284144 h 1024486"/>
              <a:gd name="connsiteX11" fmla="*/ 300434 w 1223641"/>
              <a:gd name="connsiteY11" fmla="*/ 218575 h 1024486"/>
              <a:gd name="connsiteX12" fmla="*/ 57272 w 1223641"/>
              <a:gd name="connsiteY12" fmla="*/ 1024486 h 1024486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1111319 w 1223641"/>
              <a:gd name="connsiteY3" fmla="*/ 216406 h 1024486"/>
              <a:gd name="connsiteX4" fmla="*/ 1197730 w 1223641"/>
              <a:gd name="connsiteY4" fmla="*/ 51620 h 1024486"/>
              <a:gd name="connsiteX5" fmla="*/ 1223641 w 1223641"/>
              <a:gd name="connsiteY5" fmla="*/ 936038 h 1024486"/>
              <a:gd name="connsiteX6" fmla="*/ 712710 w 1223641"/>
              <a:gd name="connsiteY6" fmla="*/ 840367 h 1024486"/>
              <a:gd name="connsiteX7" fmla="*/ 808038 w 1223641"/>
              <a:gd name="connsiteY7" fmla="*/ 647649 h 1024486"/>
              <a:gd name="connsiteX8" fmla="*/ 737245 w 1223641"/>
              <a:gd name="connsiteY8" fmla="*/ 523163 h 1024486"/>
              <a:gd name="connsiteX9" fmla="*/ 489734 w 1223641"/>
              <a:gd name="connsiteY9" fmla="*/ 284144 h 1024486"/>
              <a:gd name="connsiteX10" fmla="*/ 300434 w 1223641"/>
              <a:gd name="connsiteY10" fmla="*/ 218575 h 1024486"/>
              <a:gd name="connsiteX11" fmla="*/ 57272 w 1223641"/>
              <a:gd name="connsiteY11" fmla="*/ 1024486 h 1024486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1197730 w 1223641"/>
              <a:gd name="connsiteY3" fmla="*/ 51620 h 1024486"/>
              <a:gd name="connsiteX4" fmla="*/ 1223641 w 1223641"/>
              <a:gd name="connsiteY4" fmla="*/ 936038 h 1024486"/>
              <a:gd name="connsiteX5" fmla="*/ 712710 w 1223641"/>
              <a:gd name="connsiteY5" fmla="*/ 840367 h 1024486"/>
              <a:gd name="connsiteX6" fmla="*/ 808038 w 1223641"/>
              <a:gd name="connsiteY6" fmla="*/ 647649 h 1024486"/>
              <a:gd name="connsiteX7" fmla="*/ 737245 w 1223641"/>
              <a:gd name="connsiteY7" fmla="*/ 523163 h 1024486"/>
              <a:gd name="connsiteX8" fmla="*/ 489734 w 1223641"/>
              <a:gd name="connsiteY8" fmla="*/ 284144 h 1024486"/>
              <a:gd name="connsiteX9" fmla="*/ 300434 w 1223641"/>
              <a:gd name="connsiteY9" fmla="*/ 218575 h 1024486"/>
              <a:gd name="connsiteX10" fmla="*/ 57272 w 1223641"/>
              <a:gd name="connsiteY10" fmla="*/ 1024486 h 1024486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1197730 w 1223641"/>
              <a:gd name="connsiteY3" fmla="*/ 51620 h 1024486"/>
              <a:gd name="connsiteX4" fmla="*/ 1223641 w 1223641"/>
              <a:gd name="connsiteY4" fmla="*/ 936038 h 1024486"/>
              <a:gd name="connsiteX5" fmla="*/ 712710 w 1223641"/>
              <a:gd name="connsiteY5" fmla="*/ 840367 h 1024486"/>
              <a:gd name="connsiteX6" fmla="*/ 808038 w 1223641"/>
              <a:gd name="connsiteY6" fmla="*/ 647649 h 1024486"/>
              <a:gd name="connsiteX7" fmla="*/ 737245 w 1223641"/>
              <a:gd name="connsiteY7" fmla="*/ 523163 h 1024486"/>
              <a:gd name="connsiteX8" fmla="*/ 489734 w 1223641"/>
              <a:gd name="connsiteY8" fmla="*/ 284144 h 1024486"/>
              <a:gd name="connsiteX9" fmla="*/ 300434 w 1223641"/>
              <a:gd name="connsiteY9" fmla="*/ 218575 h 1024486"/>
              <a:gd name="connsiteX10" fmla="*/ 57272 w 1223641"/>
              <a:gd name="connsiteY10" fmla="*/ 1024486 h 1024486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1197730 w 1223641"/>
              <a:gd name="connsiteY3" fmla="*/ 51620 h 1024486"/>
              <a:gd name="connsiteX4" fmla="*/ 1223641 w 1223641"/>
              <a:gd name="connsiteY4" fmla="*/ 936038 h 1024486"/>
              <a:gd name="connsiteX5" fmla="*/ 712710 w 1223641"/>
              <a:gd name="connsiteY5" fmla="*/ 840367 h 1024486"/>
              <a:gd name="connsiteX6" fmla="*/ 808038 w 1223641"/>
              <a:gd name="connsiteY6" fmla="*/ 647649 h 1024486"/>
              <a:gd name="connsiteX7" fmla="*/ 737245 w 1223641"/>
              <a:gd name="connsiteY7" fmla="*/ 523163 h 1024486"/>
              <a:gd name="connsiteX8" fmla="*/ 489734 w 1223641"/>
              <a:gd name="connsiteY8" fmla="*/ 284144 h 1024486"/>
              <a:gd name="connsiteX9" fmla="*/ 300434 w 1223641"/>
              <a:gd name="connsiteY9" fmla="*/ 218575 h 1024486"/>
              <a:gd name="connsiteX10" fmla="*/ 57272 w 1223641"/>
              <a:gd name="connsiteY10" fmla="*/ 1024486 h 1024486"/>
              <a:gd name="connsiteX0" fmla="*/ 58362 w 1224731"/>
              <a:gd name="connsiteY0" fmla="*/ 1031838 h 1031838"/>
              <a:gd name="connsiteX1" fmla="*/ 302564 w 1224731"/>
              <a:gd name="connsiteY1" fmla="*/ 19522 h 1031838"/>
              <a:gd name="connsiteX2" fmla="*/ 1034703 w 1224731"/>
              <a:gd name="connsiteY2" fmla="*/ 373302 h 1031838"/>
              <a:gd name="connsiteX3" fmla="*/ 1198820 w 1224731"/>
              <a:gd name="connsiteY3" fmla="*/ 58972 h 1031838"/>
              <a:gd name="connsiteX4" fmla="*/ 1224731 w 1224731"/>
              <a:gd name="connsiteY4" fmla="*/ 943390 h 1031838"/>
              <a:gd name="connsiteX5" fmla="*/ 713800 w 1224731"/>
              <a:gd name="connsiteY5" fmla="*/ 847719 h 1031838"/>
              <a:gd name="connsiteX6" fmla="*/ 809128 w 1224731"/>
              <a:gd name="connsiteY6" fmla="*/ 655001 h 1031838"/>
              <a:gd name="connsiteX7" fmla="*/ 738335 w 1224731"/>
              <a:gd name="connsiteY7" fmla="*/ 530515 h 1031838"/>
              <a:gd name="connsiteX8" fmla="*/ 490824 w 1224731"/>
              <a:gd name="connsiteY8" fmla="*/ 291496 h 1031838"/>
              <a:gd name="connsiteX9" fmla="*/ 301524 w 1224731"/>
              <a:gd name="connsiteY9" fmla="*/ 225927 h 1031838"/>
              <a:gd name="connsiteX10" fmla="*/ 58362 w 1224731"/>
              <a:gd name="connsiteY10" fmla="*/ 1031838 h 1031838"/>
              <a:gd name="connsiteX0" fmla="*/ 57978 w 1224347"/>
              <a:gd name="connsiteY0" fmla="*/ 1030868 h 1030868"/>
              <a:gd name="connsiteX1" fmla="*/ 302180 w 1224347"/>
              <a:gd name="connsiteY1" fmla="*/ 18552 h 1030868"/>
              <a:gd name="connsiteX2" fmla="*/ 1016169 w 1224347"/>
              <a:gd name="connsiteY2" fmla="*/ 383478 h 1030868"/>
              <a:gd name="connsiteX3" fmla="*/ 1198436 w 1224347"/>
              <a:gd name="connsiteY3" fmla="*/ 58002 h 1030868"/>
              <a:gd name="connsiteX4" fmla="*/ 1224347 w 1224347"/>
              <a:gd name="connsiteY4" fmla="*/ 942420 h 1030868"/>
              <a:gd name="connsiteX5" fmla="*/ 713416 w 1224347"/>
              <a:gd name="connsiteY5" fmla="*/ 846749 h 1030868"/>
              <a:gd name="connsiteX6" fmla="*/ 808744 w 1224347"/>
              <a:gd name="connsiteY6" fmla="*/ 654031 h 1030868"/>
              <a:gd name="connsiteX7" fmla="*/ 737951 w 1224347"/>
              <a:gd name="connsiteY7" fmla="*/ 529545 h 1030868"/>
              <a:gd name="connsiteX8" fmla="*/ 490440 w 1224347"/>
              <a:gd name="connsiteY8" fmla="*/ 290526 h 1030868"/>
              <a:gd name="connsiteX9" fmla="*/ 301140 w 1224347"/>
              <a:gd name="connsiteY9" fmla="*/ 224957 h 1030868"/>
              <a:gd name="connsiteX10" fmla="*/ 57978 w 1224347"/>
              <a:gd name="connsiteY10" fmla="*/ 1030868 h 1030868"/>
              <a:gd name="connsiteX0" fmla="*/ 57978 w 1224347"/>
              <a:gd name="connsiteY0" fmla="*/ 1030868 h 1030868"/>
              <a:gd name="connsiteX1" fmla="*/ 302180 w 1224347"/>
              <a:gd name="connsiteY1" fmla="*/ 18552 h 1030868"/>
              <a:gd name="connsiteX2" fmla="*/ 1016169 w 1224347"/>
              <a:gd name="connsiteY2" fmla="*/ 383478 h 1030868"/>
              <a:gd name="connsiteX3" fmla="*/ 1198436 w 1224347"/>
              <a:gd name="connsiteY3" fmla="*/ 58002 h 1030868"/>
              <a:gd name="connsiteX4" fmla="*/ 1224347 w 1224347"/>
              <a:gd name="connsiteY4" fmla="*/ 942420 h 1030868"/>
              <a:gd name="connsiteX5" fmla="*/ 713416 w 1224347"/>
              <a:gd name="connsiteY5" fmla="*/ 846749 h 1030868"/>
              <a:gd name="connsiteX6" fmla="*/ 859600 w 1224347"/>
              <a:gd name="connsiteY6" fmla="*/ 579474 h 1030868"/>
              <a:gd name="connsiteX7" fmla="*/ 737951 w 1224347"/>
              <a:gd name="connsiteY7" fmla="*/ 529545 h 1030868"/>
              <a:gd name="connsiteX8" fmla="*/ 490440 w 1224347"/>
              <a:gd name="connsiteY8" fmla="*/ 290526 h 1030868"/>
              <a:gd name="connsiteX9" fmla="*/ 301140 w 1224347"/>
              <a:gd name="connsiteY9" fmla="*/ 224957 h 1030868"/>
              <a:gd name="connsiteX10" fmla="*/ 57978 w 1224347"/>
              <a:gd name="connsiteY10" fmla="*/ 1030868 h 1030868"/>
              <a:gd name="connsiteX0" fmla="*/ 57978 w 1224347"/>
              <a:gd name="connsiteY0" fmla="*/ 1030868 h 1030868"/>
              <a:gd name="connsiteX1" fmla="*/ 302180 w 1224347"/>
              <a:gd name="connsiteY1" fmla="*/ 18552 h 1030868"/>
              <a:gd name="connsiteX2" fmla="*/ 1016169 w 1224347"/>
              <a:gd name="connsiteY2" fmla="*/ 383478 h 1030868"/>
              <a:gd name="connsiteX3" fmla="*/ 1198436 w 1224347"/>
              <a:gd name="connsiteY3" fmla="*/ 58002 h 1030868"/>
              <a:gd name="connsiteX4" fmla="*/ 1224347 w 1224347"/>
              <a:gd name="connsiteY4" fmla="*/ 942420 h 1030868"/>
              <a:gd name="connsiteX5" fmla="*/ 713416 w 1224347"/>
              <a:gd name="connsiteY5" fmla="*/ 846749 h 1030868"/>
              <a:gd name="connsiteX6" fmla="*/ 822625 w 1224347"/>
              <a:gd name="connsiteY6" fmla="*/ 630509 h 1030868"/>
              <a:gd name="connsiteX7" fmla="*/ 737951 w 1224347"/>
              <a:gd name="connsiteY7" fmla="*/ 529545 h 1030868"/>
              <a:gd name="connsiteX8" fmla="*/ 490440 w 1224347"/>
              <a:gd name="connsiteY8" fmla="*/ 290526 h 1030868"/>
              <a:gd name="connsiteX9" fmla="*/ 301140 w 1224347"/>
              <a:gd name="connsiteY9" fmla="*/ 224957 h 1030868"/>
              <a:gd name="connsiteX10" fmla="*/ 57978 w 1224347"/>
              <a:gd name="connsiteY10" fmla="*/ 1030868 h 1030868"/>
              <a:gd name="connsiteX0" fmla="*/ 57978 w 1224347"/>
              <a:gd name="connsiteY0" fmla="*/ 1030868 h 1030868"/>
              <a:gd name="connsiteX1" fmla="*/ 302180 w 1224347"/>
              <a:gd name="connsiteY1" fmla="*/ 18552 h 1030868"/>
              <a:gd name="connsiteX2" fmla="*/ 1016169 w 1224347"/>
              <a:gd name="connsiteY2" fmla="*/ 383478 h 1030868"/>
              <a:gd name="connsiteX3" fmla="*/ 1198436 w 1224347"/>
              <a:gd name="connsiteY3" fmla="*/ 58002 h 1030868"/>
              <a:gd name="connsiteX4" fmla="*/ 1224347 w 1224347"/>
              <a:gd name="connsiteY4" fmla="*/ 942420 h 1030868"/>
              <a:gd name="connsiteX5" fmla="*/ 713416 w 1224347"/>
              <a:gd name="connsiteY5" fmla="*/ 846749 h 1030868"/>
              <a:gd name="connsiteX6" fmla="*/ 822625 w 1224347"/>
              <a:gd name="connsiteY6" fmla="*/ 630509 h 1030868"/>
              <a:gd name="connsiteX7" fmla="*/ 490440 w 1224347"/>
              <a:gd name="connsiteY7" fmla="*/ 290526 h 1030868"/>
              <a:gd name="connsiteX8" fmla="*/ 301140 w 1224347"/>
              <a:gd name="connsiteY8" fmla="*/ 224957 h 1030868"/>
              <a:gd name="connsiteX9" fmla="*/ 57978 w 1224347"/>
              <a:gd name="connsiteY9" fmla="*/ 1030868 h 1030868"/>
              <a:gd name="connsiteX0" fmla="*/ 57978 w 1224347"/>
              <a:gd name="connsiteY0" fmla="*/ 1030868 h 1030868"/>
              <a:gd name="connsiteX1" fmla="*/ 302180 w 1224347"/>
              <a:gd name="connsiteY1" fmla="*/ 18552 h 1030868"/>
              <a:gd name="connsiteX2" fmla="*/ 1016169 w 1224347"/>
              <a:gd name="connsiteY2" fmla="*/ 383478 h 1030868"/>
              <a:gd name="connsiteX3" fmla="*/ 1198436 w 1224347"/>
              <a:gd name="connsiteY3" fmla="*/ 58002 h 1030868"/>
              <a:gd name="connsiteX4" fmla="*/ 1224347 w 1224347"/>
              <a:gd name="connsiteY4" fmla="*/ 942420 h 1030868"/>
              <a:gd name="connsiteX5" fmla="*/ 713416 w 1224347"/>
              <a:gd name="connsiteY5" fmla="*/ 846749 h 1030868"/>
              <a:gd name="connsiteX6" fmla="*/ 822625 w 1224347"/>
              <a:gd name="connsiteY6" fmla="*/ 630509 h 1030868"/>
              <a:gd name="connsiteX7" fmla="*/ 301140 w 1224347"/>
              <a:gd name="connsiteY7" fmla="*/ 224957 h 1030868"/>
              <a:gd name="connsiteX8" fmla="*/ 57978 w 1224347"/>
              <a:gd name="connsiteY8" fmla="*/ 1030868 h 1030868"/>
              <a:gd name="connsiteX0" fmla="*/ 57978 w 1224347"/>
              <a:gd name="connsiteY0" fmla="*/ 1030868 h 1030868"/>
              <a:gd name="connsiteX1" fmla="*/ 302180 w 1224347"/>
              <a:gd name="connsiteY1" fmla="*/ 18552 h 1030868"/>
              <a:gd name="connsiteX2" fmla="*/ 1016169 w 1224347"/>
              <a:gd name="connsiteY2" fmla="*/ 383478 h 1030868"/>
              <a:gd name="connsiteX3" fmla="*/ 1198436 w 1224347"/>
              <a:gd name="connsiteY3" fmla="*/ 58002 h 1030868"/>
              <a:gd name="connsiteX4" fmla="*/ 1224347 w 1224347"/>
              <a:gd name="connsiteY4" fmla="*/ 942420 h 1030868"/>
              <a:gd name="connsiteX5" fmla="*/ 695418 w 1224347"/>
              <a:gd name="connsiteY5" fmla="*/ 896127 h 1030868"/>
              <a:gd name="connsiteX6" fmla="*/ 822625 w 1224347"/>
              <a:gd name="connsiteY6" fmla="*/ 630509 h 1030868"/>
              <a:gd name="connsiteX7" fmla="*/ 301140 w 1224347"/>
              <a:gd name="connsiteY7" fmla="*/ 224957 h 1030868"/>
              <a:gd name="connsiteX8" fmla="*/ 57978 w 1224347"/>
              <a:gd name="connsiteY8" fmla="*/ 1030868 h 1030868"/>
              <a:gd name="connsiteX0" fmla="*/ 57978 w 1347979"/>
              <a:gd name="connsiteY0" fmla="*/ 1030868 h 1030868"/>
              <a:gd name="connsiteX1" fmla="*/ 302180 w 1347979"/>
              <a:gd name="connsiteY1" fmla="*/ 18552 h 1030868"/>
              <a:gd name="connsiteX2" fmla="*/ 1016169 w 1347979"/>
              <a:gd name="connsiteY2" fmla="*/ 383478 h 1030868"/>
              <a:gd name="connsiteX3" fmla="*/ 1198436 w 1347979"/>
              <a:gd name="connsiteY3" fmla="*/ 58002 h 1030868"/>
              <a:gd name="connsiteX4" fmla="*/ 1347979 w 1347979"/>
              <a:gd name="connsiteY4" fmla="*/ 934811 h 1030868"/>
              <a:gd name="connsiteX5" fmla="*/ 695418 w 1347979"/>
              <a:gd name="connsiteY5" fmla="*/ 896127 h 1030868"/>
              <a:gd name="connsiteX6" fmla="*/ 822625 w 1347979"/>
              <a:gd name="connsiteY6" fmla="*/ 630509 h 1030868"/>
              <a:gd name="connsiteX7" fmla="*/ 301140 w 1347979"/>
              <a:gd name="connsiteY7" fmla="*/ 224957 h 1030868"/>
              <a:gd name="connsiteX8" fmla="*/ 57978 w 1347979"/>
              <a:gd name="connsiteY8" fmla="*/ 1030868 h 1030868"/>
              <a:gd name="connsiteX0" fmla="*/ 57978 w 1198436"/>
              <a:gd name="connsiteY0" fmla="*/ 1030868 h 1030868"/>
              <a:gd name="connsiteX1" fmla="*/ 302180 w 1198436"/>
              <a:gd name="connsiteY1" fmla="*/ 18552 h 1030868"/>
              <a:gd name="connsiteX2" fmla="*/ 1016169 w 1198436"/>
              <a:gd name="connsiteY2" fmla="*/ 383478 h 1030868"/>
              <a:gd name="connsiteX3" fmla="*/ 1198436 w 1198436"/>
              <a:gd name="connsiteY3" fmla="*/ 58002 h 1030868"/>
              <a:gd name="connsiteX4" fmla="*/ 1111407 w 1198436"/>
              <a:gd name="connsiteY4" fmla="*/ 853484 h 1030868"/>
              <a:gd name="connsiteX5" fmla="*/ 695418 w 1198436"/>
              <a:gd name="connsiteY5" fmla="*/ 896127 h 1030868"/>
              <a:gd name="connsiteX6" fmla="*/ 822625 w 1198436"/>
              <a:gd name="connsiteY6" fmla="*/ 630509 h 1030868"/>
              <a:gd name="connsiteX7" fmla="*/ 301140 w 1198436"/>
              <a:gd name="connsiteY7" fmla="*/ 224957 h 1030868"/>
              <a:gd name="connsiteX8" fmla="*/ 57978 w 1198436"/>
              <a:gd name="connsiteY8" fmla="*/ 1030868 h 1030868"/>
              <a:gd name="connsiteX0" fmla="*/ 57978 w 1198436"/>
              <a:gd name="connsiteY0" fmla="*/ 1030868 h 1030868"/>
              <a:gd name="connsiteX1" fmla="*/ 302180 w 1198436"/>
              <a:gd name="connsiteY1" fmla="*/ 18552 h 1030868"/>
              <a:gd name="connsiteX2" fmla="*/ 1016169 w 1198436"/>
              <a:gd name="connsiteY2" fmla="*/ 383478 h 1030868"/>
              <a:gd name="connsiteX3" fmla="*/ 1198436 w 1198436"/>
              <a:gd name="connsiteY3" fmla="*/ 58002 h 1030868"/>
              <a:gd name="connsiteX4" fmla="*/ 1162291 w 1198436"/>
              <a:gd name="connsiteY4" fmla="*/ 852228 h 1030868"/>
              <a:gd name="connsiteX5" fmla="*/ 695418 w 1198436"/>
              <a:gd name="connsiteY5" fmla="*/ 896127 h 1030868"/>
              <a:gd name="connsiteX6" fmla="*/ 822625 w 1198436"/>
              <a:gd name="connsiteY6" fmla="*/ 630509 h 1030868"/>
              <a:gd name="connsiteX7" fmla="*/ 301140 w 1198436"/>
              <a:gd name="connsiteY7" fmla="*/ 224957 h 1030868"/>
              <a:gd name="connsiteX8" fmla="*/ 57978 w 1198436"/>
              <a:gd name="connsiteY8" fmla="*/ 1030868 h 1030868"/>
              <a:gd name="connsiteX0" fmla="*/ 57978 w 1162291"/>
              <a:gd name="connsiteY0" fmla="*/ 1030868 h 1030868"/>
              <a:gd name="connsiteX1" fmla="*/ 302180 w 1162291"/>
              <a:gd name="connsiteY1" fmla="*/ 18552 h 1030868"/>
              <a:gd name="connsiteX2" fmla="*/ 1016169 w 1162291"/>
              <a:gd name="connsiteY2" fmla="*/ 383478 h 1030868"/>
              <a:gd name="connsiteX3" fmla="*/ 1133975 w 1162291"/>
              <a:gd name="connsiteY3" fmla="*/ 159244 h 1030868"/>
              <a:gd name="connsiteX4" fmla="*/ 1162291 w 1162291"/>
              <a:gd name="connsiteY4" fmla="*/ 852228 h 1030868"/>
              <a:gd name="connsiteX5" fmla="*/ 695418 w 1162291"/>
              <a:gd name="connsiteY5" fmla="*/ 896127 h 1030868"/>
              <a:gd name="connsiteX6" fmla="*/ 822625 w 1162291"/>
              <a:gd name="connsiteY6" fmla="*/ 630509 h 1030868"/>
              <a:gd name="connsiteX7" fmla="*/ 301140 w 1162291"/>
              <a:gd name="connsiteY7" fmla="*/ 224957 h 1030868"/>
              <a:gd name="connsiteX8" fmla="*/ 57978 w 1162291"/>
              <a:gd name="connsiteY8" fmla="*/ 1030868 h 1030868"/>
              <a:gd name="connsiteX0" fmla="*/ 57978 w 1162291"/>
              <a:gd name="connsiteY0" fmla="*/ 1030868 h 1030868"/>
              <a:gd name="connsiteX1" fmla="*/ 302180 w 1162291"/>
              <a:gd name="connsiteY1" fmla="*/ 18552 h 1030868"/>
              <a:gd name="connsiteX2" fmla="*/ 1016169 w 1162291"/>
              <a:gd name="connsiteY2" fmla="*/ 383478 h 1030868"/>
              <a:gd name="connsiteX3" fmla="*/ 1141531 w 1162291"/>
              <a:gd name="connsiteY3" fmla="*/ 136274 h 1030868"/>
              <a:gd name="connsiteX4" fmla="*/ 1162291 w 1162291"/>
              <a:gd name="connsiteY4" fmla="*/ 852228 h 1030868"/>
              <a:gd name="connsiteX5" fmla="*/ 695418 w 1162291"/>
              <a:gd name="connsiteY5" fmla="*/ 896127 h 1030868"/>
              <a:gd name="connsiteX6" fmla="*/ 822625 w 1162291"/>
              <a:gd name="connsiteY6" fmla="*/ 630509 h 1030868"/>
              <a:gd name="connsiteX7" fmla="*/ 301140 w 1162291"/>
              <a:gd name="connsiteY7" fmla="*/ 224957 h 1030868"/>
              <a:gd name="connsiteX8" fmla="*/ 57978 w 1162291"/>
              <a:gd name="connsiteY8" fmla="*/ 1030868 h 1030868"/>
              <a:gd name="connsiteX0" fmla="*/ 57978 w 1162291"/>
              <a:gd name="connsiteY0" fmla="*/ 1030868 h 1030868"/>
              <a:gd name="connsiteX1" fmla="*/ 302180 w 1162291"/>
              <a:gd name="connsiteY1" fmla="*/ 18552 h 1030868"/>
              <a:gd name="connsiteX2" fmla="*/ 1016169 w 1162291"/>
              <a:gd name="connsiteY2" fmla="*/ 383478 h 1030868"/>
              <a:gd name="connsiteX3" fmla="*/ 1141531 w 1162291"/>
              <a:gd name="connsiteY3" fmla="*/ 136274 h 1030868"/>
              <a:gd name="connsiteX4" fmla="*/ 1162291 w 1162291"/>
              <a:gd name="connsiteY4" fmla="*/ 852228 h 1030868"/>
              <a:gd name="connsiteX5" fmla="*/ 695418 w 1162291"/>
              <a:gd name="connsiteY5" fmla="*/ 896127 h 1030868"/>
              <a:gd name="connsiteX6" fmla="*/ 822625 w 1162291"/>
              <a:gd name="connsiteY6" fmla="*/ 630509 h 1030868"/>
              <a:gd name="connsiteX7" fmla="*/ 301140 w 1162291"/>
              <a:gd name="connsiteY7" fmla="*/ 224957 h 1030868"/>
              <a:gd name="connsiteX8" fmla="*/ 57978 w 1162291"/>
              <a:gd name="connsiteY8" fmla="*/ 1030868 h 1030868"/>
              <a:gd name="connsiteX0" fmla="*/ 60796 w 1165109"/>
              <a:gd name="connsiteY0" fmla="*/ 1103147 h 1103147"/>
              <a:gd name="connsiteX1" fmla="*/ 285717 w 1165109"/>
              <a:gd name="connsiteY1" fmla="*/ 16025 h 1103147"/>
              <a:gd name="connsiteX2" fmla="*/ 1018987 w 1165109"/>
              <a:gd name="connsiteY2" fmla="*/ 455757 h 1103147"/>
              <a:gd name="connsiteX3" fmla="*/ 1144349 w 1165109"/>
              <a:gd name="connsiteY3" fmla="*/ 208553 h 1103147"/>
              <a:gd name="connsiteX4" fmla="*/ 1165109 w 1165109"/>
              <a:gd name="connsiteY4" fmla="*/ 924507 h 1103147"/>
              <a:gd name="connsiteX5" fmla="*/ 698236 w 1165109"/>
              <a:gd name="connsiteY5" fmla="*/ 968406 h 1103147"/>
              <a:gd name="connsiteX6" fmla="*/ 825443 w 1165109"/>
              <a:gd name="connsiteY6" fmla="*/ 702788 h 1103147"/>
              <a:gd name="connsiteX7" fmla="*/ 303958 w 1165109"/>
              <a:gd name="connsiteY7" fmla="*/ 297236 h 1103147"/>
              <a:gd name="connsiteX8" fmla="*/ 60796 w 1165109"/>
              <a:gd name="connsiteY8" fmla="*/ 1103147 h 1103147"/>
              <a:gd name="connsiteX0" fmla="*/ 60378 w 1164691"/>
              <a:gd name="connsiteY0" fmla="*/ 1072498 h 1072498"/>
              <a:gd name="connsiteX1" fmla="*/ 288061 w 1164691"/>
              <a:gd name="connsiteY1" fmla="*/ 17006 h 1072498"/>
              <a:gd name="connsiteX2" fmla="*/ 1018569 w 1164691"/>
              <a:gd name="connsiteY2" fmla="*/ 425108 h 1072498"/>
              <a:gd name="connsiteX3" fmla="*/ 1143931 w 1164691"/>
              <a:gd name="connsiteY3" fmla="*/ 177904 h 1072498"/>
              <a:gd name="connsiteX4" fmla="*/ 1164691 w 1164691"/>
              <a:gd name="connsiteY4" fmla="*/ 893858 h 1072498"/>
              <a:gd name="connsiteX5" fmla="*/ 697818 w 1164691"/>
              <a:gd name="connsiteY5" fmla="*/ 937757 h 1072498"/>
              <a:gd name="connsiteX6" fmla="*/ 825025 w 1164691"/>
              <a:gd name="connsiteY6" fmla="*/ 672139 h 1072498"/>
              <a:gd name="connsiteX7" fmla="*/ 303540 w 1164691"/>
              <a:gd name="connsiteY7" fmla="*/ 266587 h 1072498"/>
              <a:gd name="connsiteX8" fmla="*/ 60378 w 1164691"/>
              <a:gd name="connsiteY8" fmla="*/ 1072498 h 1072498"/>
              <a:gd name="connsiteX0" fmla="*/ 69417 w 1173730"/>
              <a:gd name="connsiteY0" fmla="*/ 1059406 h 1059406"/>
              <a:gd name="connsiteX1" fmla="*/ 297100 w 1173730"/>
              <a:gd name="connsiteY1" fmla="*/ 3914 h 1059406"/>
              <a:gd name="connsiteX2" fmla="*/ 1027608 w 1173730"/>
              <a:gd name="connsiteY2" fmla="*/ 412016 h 1059406"/>
              <a:gd name="connsiteX3" fmla="*/ 1152970 w 1173730"/>
              <a:gd name="connsiteY3" fmla="*/ 164812 h 1059406"/>
              <a:gd name="connsiteX4" fmla="*/ 1173730 w 1173730"/>
              <a:gd name="connsiteY4" fmla="*/ 880766 h 1059406"/>
              <a:gd name="connsiteX5" fmla="*/ 706857 w 1173730"/>
              <a:gd name="connsiteY5" fmla="*/ 924665 h 1059406"/>
              <a:gd name="connsiteX6" fmla="*/ 834064 w 1173730"/>
              <a:gd name="connsiteY6" fmla="*/ 659047 h 1059406"/>
              <a:gd name="connsiteX7" fmla="*/ 312579 w 1173730"/>
              <a:gd name="connsiteY7" fmla="*/ 253495 h 1059406"/>
              <a:gd name="connsiteX8" fmla="*/ 69417 w 1173730"/>
              <a:gd name="connsiteY8" fmla="*/ 1059406 h 1059406"/>
              <a:gd name="connsiteX0" fmla="*/ 64007 w 1168320"/>
              <a:gd name="connsiteY0" fmla="*/ 1064058 h 1064058"/>
              <a:gd name="connsiteX1" fmla="*/ 291690 w 1168320"/>
              <a:gd name="connsiteY1" fmla="*/ 8566 h 1064058"/>
              <a:gd name="connsiteX2" fmla="*/ 1022198 w 1168320"/>
              <a:gd name="connsiteY2" fmla="*/ 416668 h 1064058"/>
              <a:gd name="connsiteX3" fmla="*/ 1147560 w 1168320"/>
              <a:gd name="connsiteY3" fmla="*/ 169464 h 1064058"/>
              <a:gd name="connsiteX4" fmla="*/ 1168320 w 1168320"/>
              <a:gd name="connsiteY4" fmla="*/ 885418 h 1064058"/>
              <a:gd name="connsiteX5" fmla="*/ 701447 w 1168320"/>
              <a:gd name="connsiteY5" fmla="*/ 929317 h 1064058"/>
              <a:gd name="connsiteX6" fmla="*/ 828654 w 1168320"/>
              <a:gd name="connsiteY6" fmla="*/ 663699 h 1064058"/>
              <a:gd name="connsiteX7" fmla="*/ 307169 w 1168320"/>
              <a:gd name="connsiteY7" fmla="*/ 258147 h 1064058"/>
              <a:gd name="connsiteX8" fmla="*/ 64007 w 1168320"/>
              <a:gd name="connsiteY8" fmla="*/ 1064058 h 1064058"/>
              <a:gd name="connsiteX0" fmla="*/ 48502 w 1152815"/>
              <a:gd name="connsiteY0" fmla="*/ 1074359 h 1074359"/>
              <a:gd name="connsiteX1" fmla="*/ 396377 w 1152815"/>
              <a:gd name="connsiteY1" fmla="*/ 8373 h 1074359"/>
              <a:gd name="connsiteX2" fmla="*/ 1006693 w 1152815"/>
              <a:gd name="connsiteY2" fmla="*/ 426969 h 1074359"/>
              <a:gd name="connsiteX3" fmla="*/ 1132055 w 1152815"/>
              <a:gd name="connsiteY3" fmla="*/ 179765 h 1074359"/>
              <a:gd name="connsiteX4" fmla="*/ 1152815 w 1152815"/>
              <a:gd name="connsiteY4" fmla="*/ 895719 h 1074359"/>
              <a:gd name="connsiteX5" fmla="*/ 685942 w 1152815"/>
              <a:gd name="connsiteY5" fmla="*/ 939618 h 1074359"/>
              <a:gd name="connsiteX6" fmla="*/ 813149 w 1152815"/>
              <a:gd name="connsiteY6" fmla="*/ 674000 h 1074359"/>
              <a:gd name="connsiteX7" fmla="*/ 291664 w 1152815"/>
              <a:gd name="connsiteY7" fmla="*/ 268448 h 1074359"/>
              <a:gd name="connsiteX8" fmla="*/ 48502 w 1152815"/>
              <a:gd name="connsiteY8" fmla="*/ 1074359 h 1074359"/>
              <a:gd name="connsiteX0" fmla="*/ 53691 w 1158004"/>
              <a:gd name="connsiteY0" fmla="*/ 1070293 h 1070293"/>
              <a:gd name="connsiteX1" fmla="*/ 354121 w 1158004"/>
              <a:gd name="connsiteY1" fmla="*/ 8450 h 1070293"/>
              <a:gd name="connsiteX2" fmla="*/ 1011882 w 1158004"/>
              <a:gd name="connsiteY2" fmla="*/ 422903 h 1070293"/>
              <a:gd name="connsiteX3" fmla="*/ 1137244 w 1158004"/>
              <a:gd name="connsiteY3" fmla="*/ 175699 h 1070293"/>
              <a:gd name="connsiteX4" fmla="*/ 1158004 w 1158004"/>
              <a:gd name="connsiteY4" fmla="*/ 891653 h 1070293"/>
              <a:gd name="connsiteX5" fmla="*/ 691131 w 1158004"/>
              <a:gd name="connsiteY5" fmla="*/ 935552 h 1070293"/>
              <a:gd name="connsiteX6" fmla="*/ 818338 w 1158004"/>
              <a:gd name="connsiteY6" fmla="*/ 669934 h 1070293"/>
              <a:gd name="connsiteX7" fmla="*/ 296853 w 1158004"/>
              <a:gd name="connsiteY7" fmla="*/ 264382 h 1070293"/>
              <a:gd name="connsiteX8" fmla="*/ 53691 w 1158004"/>
              <a:gd name="connsiteY8" fmla="*/ 1070293 h 1070293"/>
              <a:gd name="connsiteX0" fmla="*/ 46701 w 1151014"/>
              <a:gd name="connsiteY0" fmla="*/ 1066246 h 1066246"/>
              <a:gd name="connsiteX1" fmla="*/ 347131 w 1151014"/>
              <a:gd name="connsiteY1" fmla="*/ 4403 h 1066246"/>
              <a:gd name="connsiteX2" fmla="*/ 1004892 w 1151014"/>
              <a:gd name="connsiteY2" fmla="*/ 418856 h 1066246"/>
              <a:gd name="connsiteX3" fmla="*/ 1130254 w 1151014"/>
              <a:gd name="connsiteY3" fmla="*/ 171652 h 1066246"/>
              <a:gd name="connsiteX4" fmla="*/ 1151014 w 1151014"/>
              <a:gd name="connsiteY4" fmla="*/ 887606 h 1066246"/>
              <a:gd name="connsiteX5" fmla="*/ 684141 w 1151014"/>
              <a:gd name="connsiteY5" fmla="*/ 931505 h 1066246"/>
              <a:gd name="connsiteX6" fmla="*/ 811348 w 1151014"/>
              <a:gd name="connsiteY6" fmla="*/ 665887 h 1066246"/>
              <a:gd name="connsiteX7" fmla="*/ 289863 w 1151014"/>
              <a:gd name="connsiteY7" fmla="*/ 260335 h 1066246"/>
              <a:gd name="connsiteX8" fmla="*/ 46701 w 1151014"/>
              <a:gd name="connsiteY8" fmla="*/ 1066246 h 1066246"/>
              <a:gd name="connsiteX0" fmla="*/ 55006 w 1159319"/>
              <a:gd name="connsiteY0" fmla="*/ 1065885 h 1065885"/>
              <a:gd name="connsiteX1" fmla="*/ 355436 w 1159319"/>
              <a:gd name="connsiteY1" fmla="*/ 4042 h 1065885"/>
              <a:gd name="connsiteX2" fmla="*/ 1013197 w 1159319"/>
              <a:gd name="connsiteY2" fmla="*/ 418495 h 1065885"/>
              <a:gd name="connsiteX3" fmla="*/ 1138559 w 1159319"/>
              <a:gd name="connsiteY3" fmla="*/ 171291 h 1065885"/>
              <a:gd name="connsiteX4" fmla="*/ 1159319 w 1159319"/>
              <a:gd name="connsiteY4" fmla="*/ 887245 h 1065885"/>
              <a:gd name="connsiteX5" fmla="*/ 692446 w 1159319"/>
              <a:gd name="connsiteY5" fmla="*/ 931144 h 1065885"/>
              <a:gd name="connsiteX6" fmla="*/ 819653 w 1159319"/>
              <a:gd name="connsiteY6" fmla="*/ 665526 h 1065885"/>
              <a:gd name="connsiteX7" fmla="*/ 298168 w 1159319"/>
              <a:gd name="connsiteY7" fmla="*/ 259974 h 1065885"/>
              <a:gd name="connsiteX8" fmla="*/ 55006 w 1159319"/>
              <a:gd name="connsiteY8" fmla="*/ 1065885 h 1065885"/>
              <a:gd name="connsiteX0" fmla="*/ 52738 w 1157051"/>
              <a:gd name="connsiteY0" fmla="*/ 1063223 h 1063223"/>
              <a:gd name="connsiteX1" fmla="*/ 353168 w 1157051"/>
              <a:gd name="connsiteY1" fmla="*/ 1380 h 1063223"/>
              <a:gd name="connsiteX2" fmla="*/ 1010929 w 1157051"/>
              <a:gd name="connsiteY2" fmla="*/ 415833 h 1063223"/>
              <a:gd name="connsiteX3" fmla="*/ 1136291 w 1157051"/>
              <a:gd name="connsiteY3" fmla="*/ 168629 h 1063223"/>
              <a:gd name="connsiteX4" fmla="*/ 1157051 w 1157051"/>
              <a:gd name="connsiteY4" fmla="*/ 884583 h 1063223"/>
              <a:gd name="connsiteX5" fmla="*/ 690178 w 1157051"/>
              <a:gd name="connsiteY5" fmla="*/ 928482 h 1063223"/>
              <a:gd name="connsiteX6" fmla="*/ 817385 w 1157051"/>
              <a:gd name="connsiteY6" fmla="*/ 662864 h 1063223"/>
              <a:gd name="connsiteX7" fmla="*/ 295900 w 1157051"/>
              <a:gd name="connsiteY7" fmla="*/ 257312 h 1063223"/>
              <a:gd name="connsiteX8" fmla="*/ 52738 w 1157051"/>
              <a:gd name="connsiteY8" fmla="*/ 1063223 h 1063223"/>
              <a:gd name="connsiteX0" fmla="*/ 62493 w 1166806"/>
              <a:gd name="connsiteY0" fmla="*/ 1063610 h 1063610"/>
              <a:gd name="connsiteX1" fmla="*/ 362923 w 1166806"/>
              <a:gd name="connsiteY1" fmla="*/ 1767 h 1063610"/>
              <a:gd name="connsiteX2" fmla="*/ 1020684 w 1166806"/>
              <a:gd name="connsiteY2" fmla="*/ 416220 h 1063610"/>
              <a:gd name="connsiteX3" fmla="*/ 1146046 w 1166806"/>
              <a:gd name="connsiteY3" fmla="*/ 169016 h 1063610"/>
              <a:gd name="connsiteX4" fmla="*/ 1166806 w 1166806"/>
              <a:gd name="connsiteY4" fmla="*/ 884970 h 1063610"/>
              <a:gd name="connsiteX5" fmla="*/ 699933 w 1166806"/>
              <a:gd name="connsiteY5" fmla="*/ 928869 h 1063610"/>
              <a:gd name="connsiteX6" fmla="*/ 827140 w 1166806"/>
              <a:gd name="connsiteY6" fmla="*/ 663251 h 1063610"/>
              <a:gd name="connsiteX7" fmla="*/ 305655 w 1166806"/>
              <a:gd name="connsiteY7" fmla="*/ 257699 h 1063610"/>
              <a:gd name="connsiteX8" fmla="*/ 62493 w 1166806"/>
              <a:gd name="connsiteY8" fmla="*/ 1063610 h 1063610"/>
              <a:gd name="connsiteX0" fmla="*/ 63550 w 1167863"/>
              <a:gd name="connsiteY0" fmla="*/ 1062515 h 1062515"/>
              <a:gd name="connsiteX1" fmla="*/ 363980 w 1167863"/>
              <a:gd name="connsiteY1" fmla="*/ 672 h 1062515"/>
              <a:gd name="connsiteX2" fmla="*/ 1021741 w 1167863"/>
              <a:gd name="connsiteY2" fmla="*/ 415125 h 1062515"/>
              <a:gd name="connsiteX3" fmla="*/ 1147103 w 1167863"/>
              <a:gd name="connsiteY3" fmla="*/ 167921 h 1062515"/>
              <a:gd name="connsiteX4" fmla="*/ 1167863 w 1167863"/>
              <a:gd name="connsiteY4" fmla="*/ 883875 h 1062515"/>
              <a:gd name="connsiteX5" fmla="*/ 700990 w 1167863"/>
              <a:gd name="connsiteY5" fmla="*/ 927774 h 1062515"/>
              <a:gd name="connsiteX6" fmla="*/ 828197 w 1167863"/>
              <a:gd name="connsiteY6" fmla="*/ 662156 h 1062515"/>
              <a:gd name="connsiteX7" fmla="*/ 306712 w 1167863"/>
              <a:gd name="connsiteY7" fmla="*/ 256604 h 1062515"/>
              <a:gd name="connsiteX8" fmla="*/ 63550 w 1167863"/>
              <a:gd name="connsiteY8" fmla="*/ 1062515 h 1062515"/>
              <a:gd name="connsiteX0" fmla="*/ 63550 w 1167863"/>
              <a:gd name="connsiteY0" fmla="*/ 1062515 h 1062515"/>
              <a:gd name="connsiteX1" fmla="*/ 363980 w 1167863"/>
              <a:gd name="connsiteY1" fmla="*/ 672 h 1062515"/>
              <a:gd name="connsiteX2" fmla="*/ 1021741 w 1167863"/>
              <a:gd name="connsiteY2" fmla="*/ 415125 h 1062515"/>
              <a:gd name="connsiteX3" fmla="*/ 1147103 w 1167863"/>
              <a:gd name="connsiteY3" fmla="*/ 167921 h 1062515"/>
              <a:gd name="connsiteX4" fmla="*/ 1167863 w 1167863"/>
              <a:gd name="connsiteY4" fmla="*/ 883875 h 1062515"/>
              <a:gd name="connsiteX5" fmla="*/ 700990 w 1167863"/>
              <a:gd name="connsiteY5" fmla="*/ 927774 h 1062515"/>
              <a:gd name="connsiteX6" fmla="*/ 828197 w 1167863"/>
              <a:gd name="connsiteY6" fmla="*/ 662156 h 1062515"/>
              <a:gd name="connsiteX7" fmla="*/ 306712 w 1167863"/>
              <a:gd name="connsiteY7" fmla="*/ 256604 h 1062515"/>
              <a:gd name="connsiteX8" fmla="*/ 63550 w 1167863"/>
              <a:gd name="connsiteY8" fmla="*/ 1062515 h 1062515"/>
              <a:gd name="connsiteX0" fmla="*/ 63550 w 1167863"/>
              <a:gd name="connsiteY0" fmla="*/ 1062515 h 1062515"/>
              <a:gd name="connsiteX1" fmla="*/ 363980 w 1167863"/>
              <a:gd name="connsiteY1" fmla="*/ 672 h 1062515"/>
              <a:gd name="connsiteX2" fmla="*/ 1021741 w 1167863"/>
              <a:gd name="connsiteY2" fmla="*/ 415125 h 1062515"/>
              <a:gd name="connsiteX3" fmla="*/ 1147103 w 1167863"/>
              <a:gd name="connsiteY3" fmla="*/ 167921 h 1062515"/>
              <a:gd name="connsiteX4" fmla="*/ 1167863 w 1167863"/>
              <a:gd name="connsiteY4" fmla="*/ 883875 h 1062515"/>
              <a:gd name="connsiteX5" fmla="*/ 700990 w 1167863"/>
              <a:gd name="connsiteY5" fmla="*/ 927774 h 1062515"/>
              <a:gd name="connsiteX6" fmla="*/ 828197 w 1167863"/>
              <a:gd name="connsiteY6" fmla="*/ 662156 h 1062515"/>
              <a:gd name="connsiteX7" fmla="*/ 306712 w 1167863"/>
              <a:gd name="connsiteY7" fmla="*/ 256604 h 1062515"/>
              <a:gd name="connsiteX8" fmla="*/ 63550 w 1167863"/>
              <a:gd name="connsiteY8" fmla="*/ 1062515 h 106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863" h="1062515">
                <a:moveTo>
                  <a:pt x="63550" y="1062515"/>
                </a:moveTo>
                <a:cubicBezTo>
                  <a:pt x="-110612" y="329432"/>
                  <a:pt x="100829" y="18804"/>
                  <a:pt x="363980" y="672"/>
                </a:cubicBezTo>
                <a:cubicBezTo>
                  <a:pt x="627131" y="-17460"/>
                  <a:pt x="891172" y="336908"/>
                  <a:pt x="1021741" y="415125"/>
                </a:cubicBezTo>
                <a:cubicBezTo>
                  <a:pt x="1071656" y="341147"/>
                  <a:pt x="1062750" y="351597"/>
                  <a:pt x="1147103" y="167921"/>
                </a:cubicBezTo>
                <a:lnTo>
                  <a:pt x="1167863" y="883875"/>
                </a:lnTo>
                <a:lnTo>
                  <a:pt x="700990" y="927774"/>
                </a:lnTo>
                <a:lnTo>
                  <a:pt x="828197" y="662156"/>
                </a:lnTo>
                <a:cubicBezTo>
                  <a:pt x="759484" y="558524"/>
                  <a:pt x="530850" y="238800"/>
                  <a:pt x="306712" y="256604"/>
                </a:cubicBezTo>
                <a:cubicBezTo>
                  <a:pt x="123106" y="291820"/>
                  <a:pt x="7937" y="591825"/>
                  <a:pt x="63550" y="1062515"/>
                </a:cubicBezTo>
                <a:close/>
              </a:path>
            </a:pathLst>
          </a:custGeom>
          <a:gradFill>
            <a:gsLst>
              <a:gs pos="0">
                <a:srgbClr val="489C58"/>
              </a:gs>
              <a:gs pos="18000">
                <a:srgbClr val="54D66A"/>
              </a:gs>
              <a:gs pos="100000">
                <a:srgbClr val="175F23"/>
              </a:gs>
              <a:gs pos="50000">
                <a:srgbClr val="58D267"/>
              </a:gs>
            </a:gsLst>
            <a:lin ang="24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51272" y="335734"/>
            <a:ext cx="85142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0" dirty="0" smtClean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社会との関わり</a:t>
            </a:r>
            <a:endParaRPr kumimoji="1" lang="ja-JP" altLang="en-US" sz="6000" dirty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177461" y="5662847"/>
            <a:ext cx="5724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0" dirty="0" smtClean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現地からの言葉</a:t>
            </a:r>
            <a:endParaRPr kumimoji="1" lang="ja-JP" altLang="en-US" sz="6000" dirty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-37129" y="1395126"/>
            <a:ext cx="9181129" cy="3888432"/>
            <a:chOff x="9928197" y="-2468564"/>
            <a:chExt cx="9181129" cy="4058416"/>
          </a:xfrm>
        </p:grpSpPr>
        <p:sp>
          <p:nvSpPr>
            <p:cNvPr id="17" name="正方形/長方形 16"/>
            <p:cNvSpPr/>
            <p:nvPr/>
          </p:nvSpPr>
          <p:spPr>
            <a:xfrm>
              <a:off x="9928197" y="-2468564"/>
              <a:ext cx="9181129" cy="4058416"/>
            </a:xfrm>
            <a:prstGeom prst="rect">
              <a:avLst/>
            </a:prstGeom>
            <a:solidFill>
              <a:srgbClr val="33CCFF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0024954" y="-2222188"/>
              <a:ext cx="8925563" cy="379052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ja-JP" altLang="en-US" sz="115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tx1">
                        <a:lumMod val="95000"/>
                        <a:lumOff val="5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与える</a:t>
              </a:r>
              <a:endParaRPr lang="en-US" altLang="ja-JP" sz="115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algn="ctr"/>
              <a:r>
                <a:rPr lang="ja-JP" altLang="en-US" sz="115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tx1">
                        <a:lumMod val="95000"/>
                        <a:lumOff val="5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与えられる</a:t>
              </a:r>
              <a:endParaRPr lang="en-US" altLang="ja-JP" sz="115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sp>
        <p:nvSpPr>
          <p:cNvPr id="19" name="乗算記号 18"/>
          <p:cNvSpPr/>
          <p:nvPr/>
        </p:nvSpPr>
        <p:spPr>
          <a:xfrm>
            <a:off x="1443917" y="307808"/>
            <a:ext cx="6458180" cy="6264696"/>
          </a:xfrm>
          <a:prstGeom prst="mathMultiply">
            <a:avLst/>
          </a:prstGeom>
          <a:gradFill>
            <a:gsLst>
              <a:gs pos="0">
                <a:srgbClr val="FF0000"/>
              </a:gs>
              <a:gs pos="100000">
                <a:srgbClr val="FF0000">
                  <a:alpha val="53000"/>
                </a:srgb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9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4" grpId="0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156332" y="234988"/>
            <a:ext cx="8856984" cy="655272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スライド番号プレースホルダー 1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FD42-077B-4A5D-BD29-961F8266524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pic>
        <p:nvPicPr>
          <p:cNvPr id="2050" name="Picture 2" descr="E:\date\あるぼらチラシ\11-1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574" y="102939"/>
            <a:ext cx="619125" cy="73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2" y="229206"/>
            <a:ext cx="7123411" cy="638574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263234" y="559308"/>
            <a:ext cx="2629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あるぼら</a:t>
            </a:r>
            <a:endParaRPr kumimoji="1" lang="ja-JP" altLang="en-US" sz="5400" dirty="0">
              <a:ln w="1841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752" y="3054862"/>
            <a:ext cx="846339" cy="703798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10" y="3229258"/>
            <a:ext cx="846339" cy="703798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389" y="3459810"/>
            <a:ext cx="846339" cy="703798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947" y="3811709"/>
            <a:ext cx="846339" cy="703798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179" y="4275916"/>
            <a:ext cx="846339" cy="703798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162" y="3811709"/>
            <a:ext cx="846339" cy="703798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492" y="4194023"/>
            <a:ext cx="846339" cy="703798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608" y="4552929"/>
            <a:ext cx="846339" cy="703798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229" y="4659713"/>
            <a:ext cx="846339" cy="703798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58" y="4056201"/>
            <a:ext cx="846339" cy="703798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391" y="4515507"/>
            <a:ext cx="846339" cy="703798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750" y="4275916"/>
            <a:ext cx="846339" cy="703798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150" y="4607599"/>
            <a:ext cx="846339" cy="703798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00" y="4307814"/>
            <a:ext cx="846339" cy="703798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867" y="4659713"/>
            <a:ext cx="846339" cy="703798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0" y="4959498"/>
            <a:ext cx="846339" cy="703798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010" y="5219305"/>
            <a:ext cx="846339" cy="703798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840" y="4574233"/>
            <a:ext cx="846339" cy="703798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670" y="4410728"/>
            <a:ext cx="846339" cy="703798"/>
          </a:xfrm>
          <a:prstGeom prst="rect">
            <a:avLst/>
          </a:prstGeom>
        </p:spPr>
      </p:pic>
      <p:pic>
        <p:nvPicPr>
          <p:cNvPr id="42" name="図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961" y="4574233"/>
            <a:ext cx="846339" cy="703798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770" y="5011612"/>
            <a:ext cx="846339" cy="703798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10" y="5219305"/>
            <a:ext cx="846339" cy="703798"/>
          </a:xfrm>
          <a:prstGeom prst="rect">
            <a:avLst/>
          </a:prstGeom>
        </p:spPr>
      </p:pic>
      <p:pic>
        <p:nvPicPr>
          <p:cNvPr id="47" name="図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39" y="5393009"/>
            <a:ext cx="846339" cy="703798"/>
          </a:xfrm>
          <a:prstGeom prst="rect">
            <a:avLst/>
          </a:prstGeom>
        </p:spPr>
      </p:pic>
      <p:pic>
        <p:nvPicPr>
          <p:cNvPr id="48" name="図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531" y="5397517"/>
            <a:ext cx="846339" cy="703798"/>
          </a:xfrm>
          <a:prstGeom prst="rect">
            <a:avLst/>
          </a:prstGeom>
        </p:spPr>
      </p:pic>
      <p:pic>
        <p:nvPicPr>
          <p:cNvPr id="49" name="図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80" y="4759999"/>
            <a:ext cx="846339" cy="703798"/>
          </a:xfrm>
          <a:prstGeom prst="rect">
            <a:avLst/>
          </a:prstGeom>
        </p:spPr>
      </p:pic>
      <p:pic>
        <p:nvPicPr>
          <p:cNvPr id="51" name="図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280" y="5114526"/>
            <a:ext cx="846339" cy="703798"/>
          </a:xfrm>
          <a:prstGeom prst="rect">
            <a:avLst/>
          </a:prstGeom>
        </p:spPr>
      </p:pic>
      <p:pic>
        <p:nvPicPr>
          <p:cNvPr id="52" name="図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71" y="5363511"/>
            <a:ext cx="846339" cy="703798"/>
          </a:xfrm>
          <a:prstGeom prst="rect">
            <a:avLst/>
          </a:prstGeom>
        </p:spPr>
      </p:pic>
      <p:pic>
        <p:nvPicPr>
          <p:cNvPr id="53" name="図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50" y="4837923"/>
            <a:ext cx="846339" cy="703798"/>
          </a:xfrm>
          <a:prstGeom prst="rect">
            <a:avLst/>
          </a:prstGeom>
        </p:spPr>
      </p:pic>
      <p:pic>
        <p:nvPicPr>
          <p:cNvPr id="54" name="図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50" y="5401628"/>
            <a:ext cx="846339" cy="703798"/>
          </a:xfrm>
          <a:prstGeom prst="rect">
            <a:avLst/>
          </a:prstGeom>
        </p:spPr>
      </p:pic>
      <p:pic>
        <p:nvPicPr>
          <p:cNvPr id="63" name="図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569" y="5744908"/>
            <a:ext cx="846339" cy="703798"/>
          </a:xfrm>
          <a:prstGeom prst="rect">
            <a:avLst/>
          </a:prstGeom>
        </p:spPr>
      </p:pic>
      <p:pic>
        <p:nvPicPr>
          <p:cNvPr id="64" name="図 6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88" y="5715410"/>
            <a:ext cx="846339" cy="703798"/>
          </a:xfrm>
          <a:prstGeom prst="rect">
            <a:avLst/>
          </a:prstGeom>
        </p:spPr>
      </p:pic>
      <p:pic>
        <p:nvPicPr>
          <p:cNvPr id="65" name="図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5818324"/>
            <a:ext cx="846339" cy="703798"/>
          </a:xfrm>
          <a:prstGeom prst="rect">
            <a:avLst/>
          </a:prstGeom>
        </p:spPr>
      </p:pic>
      <p:pic>
        <p:nvPicPr>
          <p:cNvPr id="66" name="図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00" y="2718281"/>
            <a:ext cx="846339" cy="703798"/>
          </a:xfrm>
          <a:prstGeom prst="rect">
            <a:avLst/>
          </a:prstGeom>
        </p:spPr>
      </p:pic>
      <p:pic>
        <p:nvPicPr>
          <p:cNvPr id="67" name="図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356" y="2370626"/>
            <a:ext cx="846339" cy="703798"/>
          </a:xfrm>
          <a:prstGeom prst="rect">
            <a:avLst/>
          </a:prstGeom>
        </p:spPr>
      </p:pic>
      <p:pic>
        <p:nvPicPr>
          <p:cNvPr id="68" name="図 6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586" y="1412776"/>
            <a:ext cx="846339" cy="703798"/>
          </a:xfrm>
          <a:prstGeom prst="rect">
            <a:avLst/>
          </a:prstGeom>
        </p:spPr>
      </p:pic>
      <p:pic>
        <p:nvPicPr>
          <p:cNvPr id="69" name="図 6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558" y="1497350"/>
            <a:ext cx="846339" cy="703798"/>
          </a:xfrm>
          <a:prstGeom prst="rect">
            <a:avLst/>
          </a:prstGeom>
        </p:spPr>
      </p:pic>
      <p:pic>
        <p:nvPicPr>
          <p:cNvPr id="70" name="図 6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030" y="1297851"/>
            <a:ext cx="846339" cy="703798"/>
          </a:xfrm>
          <a:prstGeom prst="rect">
            <a:avLst/>
          </a:prstGeom>
        </p:spPr>
      </p:pic>
      <p:pic>
        <p:nvPicPr>
          <p:cNvPr id="71" name="図 7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9" y="1382425"/>
            <a:ext cx="846339" cy="703798"/>
          </a:xfrm>
          <a:prstGeom prst="rect">
            <a:avLst/>
          </a:prstGeom>
        </p:spPr>
      </p:pic>
      <p:sp>
        <p:nvSpPr>
          <p:cNvPr id="55" name="テキスト ボックス 54"/>
          <p:cNvSpPr txBox="1"/>
          <p:nvPr/>
        </p:nvSpPr>
        <p:spPr>
          <a:xfrm>
            <a:off x="660631" y="1849249"/>
            <a:ext cx="784838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1500" dirty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ある</a:t>
            </a:r>
            <a:r>
              <a:rPr lang="ja-JP" altLang="en-US" sz="11500" dirty="0" err="1" smtClean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ぼらを</a:t>
            </a:r>
            <a:endParaRPr lang="en-US" altLang="ja-JP" sz="11500" dirty="0" smtClean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lumMod val="75000"/>
                    <a:lumOff val="2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11500" dirty="0" smtClean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全国へ</a:t>
            </a:r>
            <a:r>
              <a:rPr kumimoji="1" lang="en-US" altLang="ja-JP" sz="11500" dirty="0" smtClean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!!!!</a:t>
            </a:r>
            <a:endParaRPr kumimoji="1" lang="ja-JP" altLang="en-US" sz="11500" dirty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lumMod val="75000"/>
                    <a:lumOff val="2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41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4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6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1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"/>
                            </p:stCondLst>
                            <p:childTnLst>
                              <p:par>
                                <p:cTn id="1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9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1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300"/>
                            </p:stCondLst>
                            <p:childTnLst>
                              <p:par>
                                <p:cTn id="1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0"/>
                            </p:stCondLst>
                            <p:childTnLst>
                              <p:par>
                                <p:cTn id="180" presetID="53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700"/>
                            </p:stCondLst>
                            <p:childTnLst>
                              <p:par>
                                <p:cTn id="186" presetID="53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400"/>
                            </p:stCondLst>
                            <p:childTnLst>
                              <p:par>
                                <p:cTn id="192" presetID="53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7100"/>
                            </p:stCondLst>
                            <p:childTnLst>
                              <p:par>
                                <p:cTn id="198" presetID="53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7500"/>
                            </p:stCondLst>
                            <p:childTnLst>
                              <p:par>
                                <p:cTn id="204" presetID="53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8200"/>
                            </p:stCondLst>
                            <p:childTnLst>
                              <p:par>
                                <p:cTn id="210" presetID="53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179512" y="188640"/>
            <a:ext cx="8856984" cy="655272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050" name="Picture 2" descr="E:\date\あるぼらチラシ\11-1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574" y="102939"/>
            <a:ext cx="619125" cy="73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320" y="755605"/>
            <a:ext cx="8034371" cy="309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349410" y="4293096"/>
            <a:ext cx="85171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6000" dirty="0" smtClean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ご清聴</a:t>
            </a:r>
            <a:endParaRPr lang="en-US" altLang="ja-JP" sz="6000" dirty="0" smtClean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6000" dirty="0" smtClean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ありがとうございました！</a:t>
            </a:r>
            <a:endParaRPr kumimoji="1" lang="ja-JP" altLang="en-US" sz="6000" dirty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146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179512" y="840799"/>
            <a:ext cx="8856984" cy="655272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0" name="Picture 2" descr="E:\date\あるぼらチラシ\11-1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574" y="102939"/>
            <a:ext cx="619125" cy="73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4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174588" y="200088"/>
            <a:ext cx="8856984" cy="655272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スライド番号プレースホルダー 1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FD42-077B-4A5D-BD29-961F8266524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2050" name="Picture 2" descr="E:\date\あるぼらチラシ\11-1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574" y="102939"/>
            <a:ext cx="619125" cy="73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グループ化 10"/>
          <p:cNvGrpSpPr/>
          <p:nvPr/>
        </p:nvGrpSpPr>
        <p:grpSpPr>
          <a:xfrm>
            <a:off x="-51776" y="214649"/>
            <a:ext cx="3194971" cy="2650827"/>
            <a:chOff x="143508" y="458301"/>
            <a:chExt cx="3690499" cy="3061960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93" t="25303" r="31820" b="22842"/>
            <a:stretch/>
          </p:blipFill>
          <p:spPr>
            <a:xfrm rot="848150">
              <a:off x="510207" y="458301"/>
              <a:ext cx="2957100" cy="306196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2" name="テキスト ボックス 21"/>
            <p:cNvSpPr txBox="1"/>
            <p:nvPr/>
          </p:nvSpPr>
          <p:spPr>
            <a:xfrm>
              <a:off x="143508" y="2474893"/>
              <a:ext cx="36904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800" dirty="0" smtClean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コーディネータ</a:t>
              </a:r>
              <a:endParaRPr kumimoji="1" lang="en-US" altLang="ja-JP" sz="2800" dirty="0" smtClean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kumimoji="1" lang="ja-JP" altLang="en-US" sz="2800" dirty="0" smtClean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浜中さん</a:t>
              </a:r>
              <a:endParaRPr kumimoji="1" lang="ja-JP" altLang="en-US" sz="2800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6228184" y="3858895"/>
            <a:ext cx="2736304" cy="2666449"/>
            <a:chOff x="4913390" y="324072"/>
            <a:chExt cx="3957221" cy="3856197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80" t="9919" r="37048" b="23461"/>
            <a:stretch/>
          </p:blipFill>
          <p:spPr>
            <a:xfrm>
              <a:off x="4913390" y="324072"/>
              <a:ext cx="3771797" cy="3856197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31" name="テキスト ボックス 30"/>
            <p:cNvSpPr txBox="1"/>
            <p:nvPr/>
          </p:nvSpPr>
          <p:spPr>
            <a:xfrm>
              <a:off x="5180113" y="2826483"/>
              <a:ext cx="3690498" cy="95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800" dirty="0" smtClean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北海道新聞社 </a:t>
              </a:r>
              <a:endParaRPr kumimoji="1" lang="en-US" altLang="ja-JP" sz="2800" dirty="0" smtClean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kumimoji="1" lang="ja-JP" altLang="en-US" sz="2800" dirty="0" smtClean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堤さん</a:t>
              </a:r>
              <a:endParaRPr kumimoji="1" lang="ja-JP" altLang="en-US" sz="2800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2843808" y="3947058"/>
            <a:ext cx="3664552" cy="2794310"/>
            <a:chOff x="6017598" y="4200414"/>
            <a:chExt cx="4385625" cy="3344146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0" t="26959" r="12955" b="24277"/>
            <a:stretch/>
          </p:blipFill>
          <p:spPr>
            <a:xfrm>
              <a:off x="6435798" y="4200414"/>
              <a:ext cx="3315859" cy="334414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35" name="テキスト ボックス 34"/>
            <p:cNvSpPr txBox="1"/>
            <p:nvPr/>
          </p:nvSpPr>
          <p:spPr>
            <a:xfrm>
              <a:off x="6017598" y="6227036"/>
              <a:ext cx="4385625" cy="1141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800" dirty="0" smtClean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仙台ゾウプロジェクト</a:t>
              </a:r>
              <a:endParaRPr lang="en-US" altLang="ja-JP" sz="2800" dirty="0" smtClean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lang="ja-JP" altLang="en-US" sz="2800" dirty="0" smtClean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相沢</a:t>
              </a:r>
              <a:r>
                <a:rPr kumimoji="1" lang="ja-JP" altLang="en-US" sz="2800" dirty="0" smtClean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さん</a:t>
              </a:r>
              <a:endParaRPr kumimoji="1" lang="ja-JP" altLang="en-US" sz="2800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-51776" y="3912569"/>
            <a:ext cx="3472963" cy="2755291"/>
            <a:chOff x="1043611" y="2564722"/>
            <a:chExt cx="5565126" cy="4261596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" t="2388" r="44658" b="25132"/>
            <a:stretch/>
          </p:blipFill>
          <p:spPr>
            <a:xfrm>
              <a:off x="1682987" y="2564722"/>
              <a:ext cx="3840912" cy="389637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36" name="テキスト ボックス 35"/>
            <p:cNvSpPr txBox="1"/>
            <p:nvPr/>
          </p:nvSpPr>
          <p:spPr>
            <a:xfrm>
              <a:off x="1043611" y="5350605"/>
              <a:ext cx="5565126" cy="1475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800" dirty="0" smtClean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帯広アスグゲート</a:t>
              </a:r>
              <a:endParaRPr lang="en-US" altLang="ja-JP" sz="2800" dirty="0" smtClean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kumimoji="1" lang="ja-JP" altLang="en-US" sz="2800" dirty="0" smtClean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浅野さん</a:t>
              </a:r>
              <a:endParaRPr kumimoji="1" lang="ja-JP" altLang="en-US" sz="2800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5963923" y="261315"/>
            <a:ext cx="3067151" cy="2348291"/>
            <a:chOff x="-560170" y="4795567"/>
            <a:chExt cx="3690499" cy="2761290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3645" y="4795567"/>
              <a:ext cx="2761290" cy="276129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39" name="テキスト ボックス 38"/>
            <p:cNvSpPr txBox="1"/>
            <p:nvPr/>
          </p:nvSpPr>
          <p:spPr>
            <a:xfrm>
              <a:off x="-560170" y="6545485"/>
              <a:ext cx="36904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800" dirty="0" smtClean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河北新報社</a:t>
              </a:r>
              <a:endParaRPr lang="en-US" altLang="ja-JP" sz="2800" dirty="0" smtClean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lang="ja-JP" altLang="en-US" sz="2800" dirty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畠山</a:t>
              </a:r>
              <a:r>
                <a:rPr kumimoji="1" lang="ja-JP" altLang="en-US" sz="2800" dirty="0" smtClean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さん</a:t>
              </a:r>
              <a:endParaRPr kumimoji="1" lang="ja-JP" altLang="en-US" sz="2800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3094339" y="174454"/>
            <a:ext cx="2627152" cy="2332992"/>
            <a:chOff x="1829442" y="2624077"/>
            <a:chExt cx="3690499" cy="3133702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604" r="-1" b="7301"/>
            <a:stretch/>
          </p:blipFill>
          <p:spPr>
            <a:xfrm>
              <a:off x="2332011" y="2624077"/>
              <a:ext cx="3036089" cy="313370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40" name="テキスト ボックス 39"/>
            <p:cNvSpPr txBox="1"/>
            <p:nvPr/>
          </p:nvSpPr>
          <p:spPr>
            <a:xfrm>
              <a:off x="1829442" y="4689632"/>
              <a:ext cx="36904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800" dirty="0" smtClean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ゾウプロジェクト</a:t>
              </a:r>
              <a:endParaRPr lang="en-US" altLang="ja-JP" sz="2800" dirty="0" smtClean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kumimoji="1" lang="ja-JP" altLang="en-US" sz="2800" dirty="0" smtClean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長谷川さん</a:t>
              </a:r>
              <a:endParaRPr kumimoji="1" lang="ja-JP" altLang="en-US" sz="2800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3" name="正方形/長方形 2"/>
          <p:cNvSpPr/>
          <p:nvPr/>
        </p:nvSpPr>
        <p:spPr>
          <a:xfrm>
            <a:off x="2843808" y="2702806"/>
            <a:ext cx="3024336" cy="1209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6788" y="2544718"/>
            <a:ext cx="3849912" cy="148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3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156332" y="234988"/>
            <a:ext cx="8856984" cy="655272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スライド番号プレースホルダー 1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FD42-077B-4A5D-BD29-961F8266524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pic>
        <p:nvPicPr>
          <p:cNvPr id="2050" name="Picture 2" descr="E:\date\あるぼらチラシ\11-1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574" y="102939"/>
            <a:ext cx="619125" cy="73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2" y="229206"/>
            <a:ext cx="7123411" cy="638574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263234" y="559308"/>
            <a:ext cx="2629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あるぼら</a:t>
            </a:r>
            <a:endParaRPr kumimoji="1" lang="ja-JP" altLang="en-US" sz="5400" dirty="0">
              <a:ln w="1841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752" y="3054862"/>
            <a:ext cx="846339" cy="703798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10" y="3229258"/>
            <a:ext cx="846339" cy="703798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389" y="3459810"/>
            <a:ext cx="846339" cy="703798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947" y="3811709"/>
            <a:ext cx="846339" cy="703798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179" y="4275916"/>
            <a:ext cx="846339" cy="703798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162" y="3811709"/>
            <a:ext cx="846339" cy="703798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492" y="4194023"/>
            <a:ext cx="846339" cy="703798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608" y="4552929"/>
            <a:ext cx="846339" cy="703798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229" y="4659713"/>
            <a:ext cx="846339" cy="703798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58" y="4056201"/>
            <a:ext cx="846339" cy="703798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391" y="4515507"/>
            <a:ext cx="846339" cy="703798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750" y="4275916"/>
            <a:ext cx="846339" cy="703798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150" y="4607599"/>
            <a:ext cx="846339" cy="703798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00" y="4307814"/>
            <a:ext cx="846339" cy="703798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867" y="4659713"/>
            <a:ext cx="846339" cy="703798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0" y="4959498"/>
            <a:ext cx="846339" cy="703798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010" y="5219305"/>
            <a:ext cx="846339" cy="703798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840" y="4574233"/>
            <a:ext cx="846339" cy="703798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670" y="4410728"/>
            <a:ext cx="846339" cy="703798"/>
          </a:xfrm>
          <a:prstGeom prst="rect">
            <a:avLst/>
          </a:prstGeom>
        </p:spPr>
      </p:pic>
      <p:pic>
        <p:nvPicPr>
          <p:cNvPr id="42" name="図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961" y="4574233"/>
            <a:ext cx="846339" cy="703798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770" y="5011612"/>
            <a:ext cx="846339" cy="703798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10" y="5219305"/>
            <a:ext cx="846339" cy="703798"/>
          </a:xfrm>
          <a:prstGeom prst="rect">
            <a:avLst/>
          </a:prstGeom>
        </p:spPr>
      </p:pic>
      <p:pic>
        <p:nvPicPr>
          <p:cNvPr id="47" name="図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39" y="5393009"/>
            <a:ext cx="846339" cy="703798"/>
          </a:xfrm>
          <a:prstGeom prst="rect">
            <a:avLst/>
          </a:prstGeom>
        </p:spPr>
      </p:pic>
      <p:pic>
        <p:nvPicPr>
          <p:cNvPr id="48" name="図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531" y="5397517"/>
            <a:ext cx="846339" cy="703798"/>
          </a:xfrm>
          <a:prstGeom prst="rect">
            <a:avLst/>
          </a:prstGeom>
        </p:spPr>
      </p:pic>
      <p:pic>
        <p:nvPicPr>
          <p:cNvPr id="49" name="図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80" y="4759999"/>
            <a:ext cx="846339" cy="703798"/>
          </a:xfrm>
          <a:prstGeom prst="rect">
            <a:avLst/>
          </a:prstGeom>
        </p:spPr>
      </p:pic>
      <p:pic>
        <p:nvPicPr>
          <p:cNvPr id="51" name="図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280" y="5114526"/>
            <a:ext cx="846339" cy="703798"/>
          </a:xfrm>
          <a:prstGeom prst="rect">
            <a:avLst/>
          </a:prstGeom>
        </p:spPr>
      </p:pic>
      <p:pic>
        <p:nvPicPr>
          <p:cNvPr id="52" name="図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71" y="5363511"/>
            <a:ext cx="846339" cy="703798"/>
          </a:xfrm>
          <a:prstGeom prst="rect">
            <a:avLst/>
          </a:prstGeom>
        </p:spPr>
      </p:pic>
      <p:pic>
        <p:nvPicPr>
          <p:cNvPr id="53" name="図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50" y="4837923"/>
            <a:ext cx="846339" cy="703798"/>
          </a:xfrm>
          <a:prstGeom prst="rect">
            <a:avLst/>
          </a:prstGeom>
        </p:spPr>
      </p:pic>
      <p:pic>
        <p:nvPicPr>
          <p:cNvPr id="54" name="図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50" y="5401628"/>
            <a:ext cx="846339" cy="703798"/>
          </a:xfrm>
          <a:prstGeom prst="rect">
            <a:avLst/>
          </a:prstGeom>
        </p:spPr>
      </p:pic>
      <p:pic>
        <p:nvPicPr>
          <p:cNvPr id="63" name="図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569" y="5744908"/>
            <a:ext cx="846339" cy="703798"/>
          </a:xfrm>
          <a:prstGeom prst="rect">
            <a:avLst/>
          </a:prstGeom>
        </p:spPr>
      </p:pic>
      <p:pic>
        <p:nvPicPr>
          <p:cNvPr id="64" name="図 6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88" y="5715410"/>
            <a:ext cx="846339" cy="703798"/>
          </a:xfrm>
          <a:prstGeom prst="rect">
            <a:avLst/>
          </a:prstGeom>
        </p:spPr>
      </p:pic>
      <p:pic>
        <p:nvPicPr>
          <p:cNvPr id="65" name="図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5818324"/>
            <a:ext cx="846339" cy="703798"/>
          </a:xfrm>
          <a:prstGeom prst="rect">
            <a:avLst/>
          </a:prstGeom>
        </p:spPr>
      </p:pic>
      <p:pic>
        <p:nvPicPr>
          <p:cNvPr id="66" name="図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00" y="2718281"/>
            <a:ext cx="846339" cy="703798"/>
          </a:xfrm>
          <a:prstGeom prst="rect">
            <a:avLst/>
          </a:prstGeom>
        </p:spPr>
      </p:pic>
      <p:pic>
        <p:nvPicPr>
          <p:cNvPr id="67" name="図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356" y="2370626"/>
            <a:ext cx="846339" cy="703798"/>
          </a:xfrm>
          <a:prstGeom prst="rect">
            <a:avLst/>
          </a:prstGeom>
        </p:spPr>
      </p:pic>
      <p:pic>
        <p:nvPicPr>
          <p:cNvPr id="68" name="図 6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586" y="1412776"/>
            <a:ext cx="846339" cy="703798"/>
          </a:xfrm>
          <a:prstGeom prst="rect">
            <a:avLst/>
          </a:prstGeom>
        </p:spPr>
      </p:pic>
      <p:pic>
        <p:nvPicPr>
          <p:cNvPr id="69" name="図 6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558" y="1497350"/>
            <a:ext cx="846339" cy="703798"/>
          </a:xfrm>
          <a:prstGeom prst="rect">
            <a:avLst/>
          </a:prstGeom>
        </p:spPr>
      </p:pic>
      <p:pic>
        <p:nvPicPr>
          <p:cNvPr id="70" name="図 6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030" y="1297851"/>
            <a:ext cx="846339" cy="703798"/>
          </a:xfrm>
          <a:prstGeom prst="rect">
            <a:avLst/>
          </a:prstGeom>
        </p:spPr>
      </p:pic>
      <p:pic>
        <p:nvPicPr>
          <p:cNvPr id="71" name="図 7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9" y="1382425"/>
            <a:ext cx="846339" cy="703798"/>
          </a:xfrm>
          <a:prstGeom prst="rect">
            <a:avLst/>
          </a:prstGeom>
        </p:spPr>
      </p:pic>
      <p:sp>
        <p:nvSpPr>
          <p:cNvPr id="72" name="テキスト ボックス 71"/>
          <p:cNvSpPr txBox="1"/>
          <p:nvPr/>
        </p:nvSpPr>
        <p:spPr>
          <a:xfrm>
            <a:off x="86211" y="902330"/>
            <a:ext cx="54496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4400" dirty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全国</a:t>
            </a:r>
            <a:r>
              <a:rPr lang="en-US" altLang="ja-JP" sz="4400" dirty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280</a:t>
            </a:r>
            <a:r>
              <a:rPr lang="ja-JP" altLang="ja-JP" sz="4400" dirty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万人の</a:t>
            </a:r>
            <a:r>
              <a:rPr lang="ja-JP" altLang="ja-JP" sz="4400" dirty="0" smtClean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学生</a:t>
            </a:r>
            <a:endParaRPr lang="en-US" altLang="ja-JP" sz="4400" dirty="0" smtClean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ja-JP" sz="4400" dirty="0" smtClean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</a:t>
            </a:r>
            <a:r>
              <a:rPr lang="ja-JP" altLang="ja-JP" sz="4400" dirty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一回ある</a:t>
            </a:r>
            <a:r>
              <a:rPr lang="ja-JP" altLang="ja-JP" sz="4400" dirty="0" err="1" smtClean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ぼら</a:t>
            </a:r>
            <a:r>
              <a:rPr lang="ja-JP" altLang="en-US" sz="4400" dirty="0" err="1" smtClean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</a:t>
            </a:r>
            <a:r>
              <a:rPr lang="ja-JP" altLang="en-US" sz="4400" dirty="0" smtClean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する</a:t>
            </a:r>
            <a:endParaRPr kumimoji="1" lang="ja-JP" altLang="en-US" sz="4400" dirty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73" name="グループ化 72"/>
          <p:cNvGrpSpPr/>
          <p:nvPr/>
        </p:nvGrpSpPr>
        <p:grpSpPr>
          <a:xfrm>
            <a:off x="527933" y="3748466"/>
            <a:ext cx="1326849" cy="1011533"/>
            <a:chOff x="4860032" y="5013176"/>
            <a:chExt cx="1865260" cy="1403129"/>
          </a:xfrm>
        </p:grpSpPr>
        <p:sp>
          <p:nvSpPr>
            <p:cNvPr id="74" name="右矢印 73"/>
            <p:cNvSpPr/>
            <p:nvPr/>
          </p:nvSpPr>
          <p:spPr>
            <a:xfrm>
              <a:off x="4860032" y="5013176"/>
              <a:ext cx="1865260" cy="1403129"/>
            </a:xfrm>
            <a:prstGeom prst="rightArrow">
              <a:avLst>
                <a:gd name="adj1" fmla="val 54409"/>
                <a:gd name="adj2" fmla="val 61023"/>
              </a:avLst>
            </a:prstGeom>
            <a:gradFill>
              <a:gsLst>
                <a:gs pos="0">
                  <a:srgbClr val="00B050"/>
                </a:gs>
                <a:gs pos="100000">
                  <a:srgbClr val="D0EBB3"/>
                </a:gs>
                <a:gs pos="55000">
                  <a:srgbClr val="92D050"/>
                </a:gs>
              </a:gsLst>
              <a:lin ang="5400000" scaled="0"/>
            </a:gradFill>
            <a:ln w="28575">
              <a:gradFill>
                <a:gsLst>
                  <a:gs pos="100000">
                    <a:srgbClr val="D0EBB3"/>
                  </a:gs>
                  <a:gs pos="0">
                    <a:srgbClr val="D0EBB3"/>
                  </a:gs>
                  <a:gs pos="85000">
                    <a:srgbClr val="92D050"/>
                  </a:gs>
                  <a:gs pos="46000">
                    <a:srgbClr val="00823B"/>
                  </a:gs>
                </a:gsLst>
                <a:lin ang="5400000" scaled="0"/>
              </a:gradFill>
            </a:ln>
            <a:effectLst>
              <a:outerShdw blurRad="101600" sx="106000" sy="106000" algn="ctr" rotWithShape="0">
                <a:prstClr val="black">
                  <a:alpha val="4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75" name="テキスト ボックス 74"/>
            <p:cNvSpPr txBox="1"/>
            <p:nvPr/>
          </p:nvSpPr>
          <p:spPr>
            <a:xfrm>
              <a:off x="5004048" y="5486788"/>
              <a:ext cx="184731" cy="523220"/>
            </a:xfrm>
            <a:prstGeom prst="rect">
              <a:avLst/>
            </a:prstGeom>
            <a:noFill/>
            <a:effectLst>
              <a:outerShdw blurRad="63500" dir="2940000" algn="tl" rotWithShape="0">
                <a:srgbClr val="00602B">
                  <a:alpha val="56863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endParaRPr kumimoji="1" lang="ja-JP" altLang="en-US" sz="2800" dirty="0">
                <a:solidFill>
                  <a:srgbClr val="00602B"/>
                </a:solidFill>
                <a:latin typeface="Arial Black" pitchFamily="34" charset="0"/>
              </a:endParaRPr>
            </a:p>
          </p:txBody>
        </p:sp>
        <p:sp>
          <p:nvSpPr>
            <p:cNvPr id="76" name="右矢印 32"/>
            <p:cNvSpPr/>
            <p:nvPr/>
          </p:nvSpPr>
          <p:spPr>
            <a:xfrm>
              <a:off x="4898902" y="5067671"/>
              <a:ext cx="1801643" cy="687489"/>
            </a:xfrm>
            <a:custGeom>
              <a:avLst/>
              <a:gdLst>
                <a:gd name="connsiteX0" fmla="*/ 0 w 2159326"/>
                <a:gd name="connsiteY0" fmla="*/ 348796 h 1584176"/>
                <a:gd name="connsiteX1" fmla="*/ 1230809 w 2159326"/>
                <a:gd name="connsiteY1" fmla="*/ 348796 h 1584176"/>
                <a:gd name="connsiteX2" fmla="*/ 1230809 w 2159326"/>
                <a:gd name="connsiteY2" fmla="*/ 0 h 1584176"/>
                <a:gd name="connsiteX3" fmla="*/ 2159326 w 2159326"/>
                <a:gd name="connsiteY3" fmla="*/ 792088 h 1584176"/>
                <a:gd name="connsiteX4" fmla="*/ 1230809 w 2159326"/>
                <a:gd name="connsiteY4" fmla="*/ 1584176 h 1584176"/>
                <a:gd name="connsiteX5" fmla="*/ 1230809 w 2159326"/>
                <a:gd name="connsiteY5" fmla="*/ 1235380 h 1584176"/>
                <a:gd name="connsiteX6" fmla="*/ 0 w 2159326"/>
                <a:gd name="connsiteY6" fmla="*/ 1235380 h 1584176"/>
                <a:gd name="connsiteX7" fmla="*/ 0 w 2159326"/>
                <a:gd name="connsiteY7" fmla="*/ 348796 h 1584176"/>
                <a:gd name="connsiteX0" fmla="*/ 0 w 2159326"/>
                <a:gd name="connsiteY0" fmla="*/ 348796 h 1235380"/>
                <a:gd name="connsiteX1" fmla="*/ 1230809 w 2159326"/>
                <a:gd name="connsiteY1" fmla="*/ 348796 h 1235380"/>
                <a:gd name="connsiteX2" fmla="*/ 1230809 w 2159326"/>
                <a:gd name="connsiteY2" fmla="*/ 0 h 1235380"/>
                <a:gd name="connsiteX3" fmla="*/ 2159326 w 2159326"/>
                <a:gd name="connsiteY3" fmla="*/ 792088 h 1235380"/>
                <a:gd name="connsiteX4" fmla="*/ 1230809 w 2159326"/>
                <a:gd name="connsiteY4" fmla="*/ 1235380 h 1235380"/>
                <a:gd name="connsiteX5" fmla="*/ 0 w 2159326"/>
                <a:gd name="connsiteY5" fmla="*/ 1235380 h 1235380"/>
                <a:gd name="connsiteX6" fmla="*/ 0 w 2159326"/>
                <a:gd name="connsiteY6" fmla="*/ 348796 h 1235380"/>
                <a:gd name="connsiteX0" fmla="*/ 0 w 2159326"/>
                <a:gd name="connsiteY0" fmla="*/ 348796 h 1235380"/>
                <a:gd name="connsiteX1" fmla="*/ 1230809 w 2159326"/>
                <a:gd name="connsiteY1" fmla="*/ 348796 h 1235380"/>
                <a:gd name="connsiteX2" fmla="*/ 1230809 w 2159326"/>
                <a:gd name="connsiteY2" fmla="*/ 0 h 1235380"/>
                <a:gd name="connsiteX3" fmla="*/ 2159326 w 2159326"/>
                <a:gd name="connsiteY3" fmla="*/ 792088 h 1235380"/>
                <a:gd name="connsiteX4" fmla="*/ 0 w 2159326"/>
                <a:gd name="connsiteY4" fmla="*/ 1235380 h 1235380"/>
                <a:gd name="connsiteX5" fmla="*/ 0 w 2159326"/>
                <a:gd name="connsiteY5" fmla="*/ 348796 h 1235380"/>
                <a:gd name="connsiteX0" fmla="*/ 0 w 2159326"/>
                <a:gd name="connsiteY0" fmla="*/ 348796 h 839140"/>
                <a:gd name="connsiteX1" fmla="*/ 1230809 w 2159326"/>
                <a:gd name="connsiteY1" fmla="*/ 348796 h 839140"/>
                <a:gd name="connsiteX2" fmla="*/ 1230809 w 2159326"/>
                <a:gd name="connsiteY2" fmla="*/ 0 h 839140"/>
                <a:gd name="connsiteX3" fmla="*/ 2159326 w 2159326"/>
                <a:gd name="connsiteY3" fmla="*/ 792088 h 839140"/>
                <a:gd name="connsiteX4" fmla="*/ 0 w 2159326"/>
                <a:gd name="connsiteY4" fmla="*/ 839140 h 839140"/>
                <a:gd name="connsiteX5" fmla="*/ 0 w 2159326"/>
                <a:gd name="connsiteY5" fmla="*/ 348796 h 839140"/>
                <a:gd name="connsiteX0" fmla="*/ 0 w 2159326"/>
                <a:gd name="connsiteY0" fmla="*/ 356416 h 846760"/>
                <a:gd name="connsiteX1" fmla="*/ 1230809 w 2159326"/>
                <a:gd name="connsiteY1" fmla="*/ 356416 h 846760"/>
                <a:gd name="connsiteX2" fmla="*/ 1164979 w 2159326"/>
                <a:gd name="connsiteY2" fmla="*/ 0 h 846760"/>
                <a:gd name="connsiteX3" fmla="*/ 2159326 w 2159326"/>
                <a:gd name="connsiteY3" fmla="*/ 799708 h 846760"/>
                <a:gd name="connsiteX4" fmla="*/ 0 w 2159326"/>
                <a:gd name="connsiteY4" fmla="*/ 846760 h 846760"/>
                <a:gd name="connsiteX5" fmla="*/ 0 w 2159326"/>
                <a:gd name="connsiteY5" fmla="*/ 356416 h 846760"/>
                <a:gd name="connsiteX0" fmla="*/ 0 w 2159326"/>
                <a:gd name="connsiteY0" fmla="*/ 356416 h 846760"/>
                <a:gd name="connsiteX1" fmla="*/ 1172293 w 2159326"/>
                <a:gd name="connsiteY1" fmla="*/ 348796 h 846760"/>
                <a:gd name="connsiteX2" fmla="*/ 1164979 w 2159326"/>
                <a:gd name="connsiteY2" fmla="*/ 0 h 846760"/>
                <a:gd name="connsiteX3" fmla="*/ 2159326 w 2159326"/>
                <a:gd name="connsiteY3" fmla="*/ 799708 h 846760"/>
                <a:gd name="connsiteX4" fmla="*/ 0 w 2159326"/>
                <a:gd name="connsiteY4" fmla="*/ 846760 h 846760"/>
                <a:gd name="connsiteX5" fmla="*/ 0 w 2159326"/>
                <a:gd name="connsiteY5" fmla="*/ 356416 h 846760"/>
                <a:gd name="connsiteX0" fmla="*/ 0 w 2130068"/>
                <a:gd name="connsiteY0" fmla="*/ 356416 h 846760"/>
                <a:gd name="connsiteX1" fmla="*/ 1172293 w 2130068"/>
                <a:gd name="connsiteY1" fmla="*/ 348796 h 846760"/>
                <a:gd name="connsiteX2" fmla="*/ 1164979 w 2130068"/>
                <a:gd name="connsiteY2" fmla="*/ 0 h 846760"/>
                <a:gd name="connsiteX3" fmla="*/ 2130068 w 2130068"/>
                <a:gd name="connsiteY3" fmla="*/ 799708 h 846760"/>
                <a:gd name="connsiteX4" fmla="*/ 0 w 2130068"/>
                <a:gd name="connsiteY4" fmla="*/ 846760 h 846760"/>
                <a:gd name="connsiteX5" fmla="*/ 0 w 2130068"/>
                <a:gd name="connsiteY5" fmla="*/ 356416 h 846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0068" h="846760">
                  <a:moveTo>
                    <a:pt x="0" y="356416"/>
                  </a:moveTo>
                  <a:lnTo>
                    <a:pt x="1172293" y="348796"/>
                  </a:lnTo>
                  <a:lnTo>
                    <a:pt x="1164979" y="0"/>
                  </a:lnTo>
                  <a:lnTo>
                    <a:pt x="2130068" y="799708"/>
                  </a:lnTo>
                  <a:lnTo>
                    <a:pt x="0" y="846760"/>
                  </a:lnTo>
                  <a:lnTo>
                    <a:pt x="0" y="356416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19000"/>
                  </a:schemeClr>
                </a:gs>
                <a:gs pos="42000">
                  <a:schemeClr val="bg1"/>
                </a:gs>
              </a:gsLst>
              <a:lin ang="54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7" name="テキスト ボックス 76"/>
          <p:cNvSpPr txBox="1"/>
          <p:nvPr/>
        </p:nvSpPr>
        <p:spPr>
          <a:xfrm>
            <a:off x="1921239" y="3543967"/>
            <a:ext cx="6924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0" b="1" dirty="0" smtClean="0">
                <a:ln w="3810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１４億円の寄付</a:t>
            </a:r>
            <a:endParaRPr kumimoji="1" lang="ja-JP" altLang="en-US" sz="8000" b="1" dirty="0">
              <a:ln w="3810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677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4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6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1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"/>
                            </p:stCondLst>
                            <p:childTnLst>
                              <p:par>
                                <p:cTn id="1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7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9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1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300"/>
                            </p:stCondLst>
                            <p:childTnLst>
                              <p:par>
                                <p:cTn id="1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800"/>
                            </p:stCondLst>
                            <p:childTnLst>
                              <p:par>
                                <p:cTn id="1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300"/>
                            </p:stCondLst>
                            <p:childTnLst>
                              <p:par>
                                <p:cTn id="1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800"/>
                            </p:stCondLst>
                            <p:childTnLst>
                              <p:par>
                                <p:cTn id="1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300"/>
                            </p:stCondLst>
                            <p:childTnLst>
                              <p:par>
                                <p:cTn id="1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500"/>
                            </p:stCondLst>
                            <p:childTnLst>
                              <p:par>
                                <p:cTn id="2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7000"/>
                            </p:stCondLst>
                            <p:childTnLst>
                              <p:par>
                                <p:cTn id="2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179512" y="188640"/>
            <a:ext cx="8856984" cy="655272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0" name="Picture 2" descr="E:\date\あるぼらチラシ\11-1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574" y="102939"/>
            <a:ext cx="619125" cy="73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グループ化 15"/>
          <p:cNvGrpSpPr/>
          <p:nvPr/>
        </p:nvGrpSpPr>
        <p:grpSpPr>
          <a:xfrm>
            <a:off x="2758972" y="332655"/>
            <a:ext cx="3700050" cy="3442706"/>
            <a:chOff x="6041325" y="2060848"/>
            <a:chExt cx="1189464" cy="1106735"/>
          </a:xfrm>
        </p:grpSpPr>
        <p:grpSp>
          <p:nvGrpSpPr>
            <p:cNvPr id="17" name="グループ化 16"/>
            <p:cNvGrpSpPr/>
            <p:nvPr/>
          </p:nvGrpSpPr>
          <p:grpSpPr>
            <a:xfrm>
              <a:off x="6067483" y="2060848"/>
              <a:ext cx="1084998" cy="1106735"/>
              <a:chOff x="5379414" y="2276872"/>
              <a:chExt cx="2025575" cy="2066156"/>
            </a:xfrm>
          </p:grpSpPr>
          <p:sp>
            <p:nvSpPr>
              <p:cNvPr id="19" name="円/楕円 18"/>
              <p:cNvSpPr/>
              <p:nvPr/>
            </p:nvSpPr>
            <p:spPr>
              <a:xfrm>
                <a:off x="5379414" y="2326804"/>
                <a:ext cx="2016224" cy="2016224"/>
              </a:xfrm>
              <a:prstGeom prst="ellipse">
                <a:avLst/>
              </a:prstGeom>
              <a:gradFill>
                <a:gsLst>
                  <a:gs pos="58000">
                    <a:srgbClr val="249C14"/>
                  </a:gs>
                  <a:gs pos="0">
                    <a:srgbClr val="D6F7D1"/>
                  </a:gs>
                  <a:gs pos="100000">
                    <a:srgbClr val="3C7533"/>
                  </a:gs>
                  <a:gs pos="11000">
                    <a:srgbClr val="92D050"/>
                  </a:gs>
                </a:gsLst>
                <a:lin ang="16200000" scaled="0"/>
              </a:gradFill>
              <a:ln>
                <a:gradFill>
                  <a:gsLst>
                    <a:gs pos="0">
                      <a:srgbClr val="3C7533"/>
                    </a:gs>
                    <a:gs pos="100000">
                      <a:srgbClr val="249C14"/>
                    </a:gs>
                  </a:gsLst>
                  <a:lin ang="5400000" scaled="0"/>
                </a:gradFill>
              </a:ln>
              <a:effectLst>
                <a:glow rad="127000">
                  <a:schemeClr val="bg1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円/楕円 19"/>
              <p:cNvSpPr/>
              <p:nvPr/>
            </p:nvSpPr>
            <p:spPr>
              <a:xfrm>
                <a:off x="5427898" y="2300760"/>
                <a:ext cx="1965727" cy="1965727"/>
              </a:xfrm>
              <a:prstGeom prst="ellipse">
                <a:avLst/>
              </a:prstGeom>
              <a:noFill/>
              <a:ln>
                <a:gradFill>
                  <a:gsLst>
                    <a:gs pos="0">
                      <a:srgbClr val="249C14"/>
                    </a:gs>
                    <a:gs pos="50000">
                      <a:srgbClr val="3C7533"/>
                    </a:gs>
                    <a:gs pos="100000">
                      <a:srgbClr val="D6F7D1"/>
                    </a:gs>
                  </a:gsLst>
                  <a:lin ang="5400000" scaled="0"/>
                </a:gradFill>
              </a:ln>
              <a:effectLst>
                <a:glow rad="127000">
                  <a:schemeClr val="accent6">
                    <a:lumMod val="20000"/>
                    <a:lumOff val="80000"/>
                    <a:alpha val="15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円/楕円 20"/>
              <p:cNvSpPr/>
              <p:nvPr/>
            </p:nvSpPr>
            <p:spPr>
              <a:xfrm>
                <a:off x="5770604" y="2276872"/>
                <a:ext cx="1296144" cy="792088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98000"/>
                      <a:alpha val="0"/>
                    </a:schemeClr>
                  </a:gs>
                  <a:gs pos="100000">
                    <a:schemeClr val="bg1">
                      <a:lumMod val="74000"/>
                      <a:lumOff val="26000"/>
                      <a:alpha val="85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円/楕円 33"/>
              <p:cNvSpPr/>
              <p:nvPr/>
            </p:nvSpPr>
            <p:spPr>
              <a:xfrm>
                <a:off x="5438930" y="3273158"/>
                <a:ext cx="1966059" cy="996006"/>
              </a:xfrm>
              <a:custGeom>
                <a:avLst/>
                <a:gdLst>
                  <a:gd name="connsiteX0" fmla="*/ 0 w 1296144"/>
                  <a:gd name="connsiteY0" fmla="*/ 396044 h 792088"/>
                  <a:gd name="connsiteX1" fmla="*/ 648072 w 1296144"/>
                  <a:gd name="connsiteY1" fmla="*/ 0 h 792088"/>
                  <a:gd name="connsiteX2" fmla="*/ 1296144 w 1296144"/>
                  <a:gd name="connsiteY2" fmla="*/ 396044 h 792088"/>
                  <a:gd name="connsiteX3" fmla="*/ 648072 w 1296144"/>
                  <a:gd name="connsiteY3" fmla="*/ 792088 h 792088"/>
                  <a:gd name="connsiteX4" fmla="*/ 0 w 1296144"/>
                  <a:gd name="connsiteY4" fmla="*/ 396044 h 792088"/>
                  <a:gd name="connsiteX0" fmla="*/ 6 w 1296150"/>
                  <a:gd name="connsiteY0" fmla="*/ 75280 h 471324"/>
                  <a:gd name="connsiteX1" fmla="*/ 657603 w 1296150"/>
                  <a:gd name="connsiteY1" fmla="*/ 184061 h 471324"/>
                  <a:gd name="connsiteX2" fmla="*/ 1296150 w 1296150"/>
                  <a:gd name="connsiteY2" fmla="*/ 75280 h 471324"/>
                  <a:gd name="connsiteX3" fmla="*/ 648078 w 1296150"/>
                  <a:gd name="connsiteY3" fmla="*/ 471324 h 471324"/>
                  <a:gd name="connsiteX4" fmla="*/ 6 w 1296150"/>
                  <a:gd name="connsiteY4" fmla="*/ 75280 h 471324"/>
                  <a:gd name="connsiteX0" fmla="*/ 6 w 1296150"/>
                  <a:gd name="connsiteY0" fmla="*/ 106913 h 502957"/>
                  <a:gd name="connsiteX1" fmla="*/ 657603 w 1296150"/>
                  <a:gd name="connsiteY1" fmla="*/ 72819 h 502957"/>
                  <a:gd name="connsiteX2" fmla="*/ 1296150 w 1296150"/>
                  <a:gd name="connsiteY2" fmla="*/ 106913 h 502957"/>
                  <a:gd name="connsiteX3" fmla="*/ 648078 w 1296150"/>
                  <a:gd name="connsiteY3" fmla="*/ 502957 h 502957"/>
                  <a:gd name="connsiteX4" fmla="*/ 6 w 1296150"/>
                  <a:gd name="connsiteY4" fmla="*/ 106913 h 502957"/>
                  <a:gd name="connsiteX0" fmla="*/ 4 w 1315198"/>
                  <a:gd name="connsiteY0" fmla="*/ 17941 h 568544"/>
                  <a:gd name="connsiteX1" fmla="*/ 676651 w 1315198"/>
                  <a:gd name="connsiteY1" fmla="*/ 136247 h 568544"/>
                  <a:gd name="connsiteX2" fmla="*/ 1315198 w 1315198"/>
                  <a:gd name="connsiteY2" fmla="*/ 170341 h 568544"/>
                  <a:gd name="connsiteX3" fmla="*/ 667126 w 1315198"/>
                  <a:gd name="connsiteY3" fmla="*/ 566385 h 568544"/>
                  <a:gd name="connsiteX4" fmla="*/ 4 w 1315198"/>
                  <a:gd name="connsiteY4" fmla="*/ 17941 h 568544"/>
                  <a:gd name="connsiteX0" fmla="*/ 4 w 1315198"/>
                  <a:gd name="connsiteY0" fmla="*/ 104236 h 654839"/>
                  <a:gd name="connsiteX1" fmla="*/ 676651 w 1315198"/>
                  <a:gd name="connsiteY1" fmla="*/ 222542 h 654839"/>
                  <a:gd name="connsiteX2" fmla="*/ 1315198 w 1315198"/>
                  <a:gd name="connsiteY2" fmla="*/ 256636 h 654839"/>
                  <a:gd name="connsiteX3" fmla="*/ 667126 w 1315198"/>
                  <a:gd name="connsiteY3" fmla="*/ 652680 h 654839"/>
                  <a:gd name="connsiteX4" fmla="*/ 4 w 1315198"/>
                  <a:gd name="connsiteY4" fmla="*/ 104236 h 654839"/>
                  <a:gd name="connsiteX0" fmla="*/ 4 w 1389254"/>
                  <a:gd name="connsiteY0" fmla="*/ 104236 h 652701"/>
                  <a:gd name="connsiteX1" fmla="*/ 676651 w 1389254"/>
                  <a:gd name="connsiteY1" fmla="*/ 222542 h 652701"/>
                  <a:gd name="connsiteX2" fmla="*/ 1315198 w 1389254"/>
                  <a:gd name="connsiteY2" fmla="*/ 256636 h 652701"/>
                  <a:gd name="connsiteX3" fmla="*/ 1303593 w 1389254"/>
                  <a:gd name="connsiteY3" fmla="*/ 126160 h 652701"/>
                  <a:gd name="connsiteX4" fmla="*/ 667126 w 1389254"/>
                  <a:gd name="connsiteY4" fmla="*/ 652680 h 652701"/>
                  <a:gd name="connsiteX5" fmla="*/ 4 w 1389254"/>
                  <a:gd name="connsiteY5" fmla="*/ 104236 h 652701"/>
                  <a:gd name="connsiteX0" fmla="*/ 4 w 1389254"/>
                  <a:gd name="connsiteY0" fmla="*/ 104236 h 652729"/>
                  <a:gd name="connsiteX1" fmla="*/ 676651 w 1389254"/>
                  <a:gd name="connsiteY1" fmla="*/ 222542 h 652729"/>
                  <a:gd name="connsiteX2" fmla="*/ 1315198 w 1389254"/>
                  <a:gd name="connsiteY2" fmla="*/ 256636 h 652729"/>
                  <a:gd name="connsiteX3" fmla="*/ 1303593 w 1389254"/>
                  <a:gd name="connsiteY3" fmla="*/ 126160 h 652729"/>
                  <a:gd name="connsiteX4" fmla="*/ 667126 w 1389254"/>
                  <a:gd name="connsiteY4" fmla="*/ 652680 h 652729"/>
                  <a:gd name="connsiteX5" fmla="*/ 4 w 1389254"/>
                  <a:gd name="connsiteY5" fmla="*/ 104236 h 652729"/>
                  <a:gd name="connsiteX0" fmla="*/ 4 w 1357583"/>
                  <a:gd name="connsiteY0" fmla="*/ 104236 h 652729"/>
                  <a:gd name="connsiteX1" fmla="*/ 676651 w 1357583"/>
                  <a:gd name="connsiteY1" fmla="*/ 222542 h 652729"/>
                  <a:gd name="connsiteX2" fmla="*/ 1315198 w 1357583"/>
                  <a:gd name="connsiteY2" fmla="*/ 256636 h 652729"/>
                  <a:gd name="connsiteX3" fmla="*/ 1303593 w 1357583"/>
                  <a:gd name="connsiteY3" fmla="*/ 126160 h 652729"/>
                  <a:gd name="connsiteX4" fmla="*/ 667126 w 1357583"/>
                  <a:gd name="connsiteY4" fmla="*/ 652680 h 652729"/>
                  <a:gd name="connsiteX5" fmla="*/ 4 w 1357583"/>
                  <a:gd name="connsiteY5" fmla="*/ 104236 h 652729"/>
                  <a:gd name="connsiteX0" fmla="*/ 4 w 1355604"/>
                  <a:gd name="connsiteY0" fmla="*/ 104236 h 672789"/>
                  <a:gd name="connsiteX1" fmla="*/ 676651 w 1355604"/>
                  <a:gd name="connsiteY1" fmla="*/ 222542 h 672789"/>
                  <a:gd name="connsiteX2" fmla="*/ 1315198 w 1355604"/>
                  <a:gd name="connsiteY2" fmla="*/ 256636 h 672789"/>
                  <a:gd name="connsiteX3" fmla="*/ 1294068 w 1355604"/>
                  <a:gd name="connsiteY3" fmla="*/ 364285 h 672789"/>
                  <a:gd name="connsiteX4" fmla="*/ 667126 w 1355604"/>
                  <a:gd name="connsiteY4" fmla="*/ 652680 h 672789"/>
                  <a:gd name="connsiteX5" fmla="*/ 4 w 1355604"/>
                  <a:gd name="connsiteY5" fmla="*/ 104236 h 672789"/>
                  <a:gd name="connsiteX0" fmla="*/ 4 w 1294068"/>
                  <a:gd name="connsiteY0" fmla="*/ 162254 h 730807"/>
                  <a:gd name="connsiteX1" fmla="*/ 676651 w 1294068"/>
                  <a:gd name="connsiteY1" fmla="*/ 280560 h 730807"/>
                  <a:gd name="connsiteX2" fmla="*/ 877048 w 1294068"/>
                  <a:gd name="connsiteY2" fmla="*/ 329 h 730807"/>
                  <a:gd name="connsiteX3" fmla="*/ 1294068 w 1294068"/>
                  <a:gd name="connsiteY3" fmla="*/ 422303 h 730807"/>
                  <a:gd name="connsiteX4" fmla="*/ 667126 w 1294068"/>
                  <a:gd name="connsiteY4" fmla="*/ 710698 h 730807"/>
                  <a:gd name="connsiteX5" fmla="*/ 4 w 1294068"/>
                  <a:gd name="connsiteY5" fmla="*/ 162254 h 730807"/>
                  <a:gd name="connsiteX0" fmla="*/ 8774 w 1302838"/>
                  <a:gd name="connsiteY0" fmla="*/ 169683 h 738236"/>
                  <a:gd name="connsiteX1" fmla="*/ 332996 w 1302838"/>
                  <a:gd name="connsiteY1" fmla="*/ 21289 h 738236"/>
                  <a:gd name="connsiteX2" fmla="*/ 885818 w 1302838"/>
                  <a:gd name="connsiteY2" fmla="*/ 7758 h 738236"/>
                  <a:gd name="connsiteX3" fmla="*/ 1302838 w 1302838"/>
                  <a:gd name="connsiteY3" fmla="*/ 429732 h 738236"/>
                  <a:gd name="connsiteX4" fmla="*/ 675896 w 1302838"/>
                  <a:gd name="connsiteY4" fmla="*/ 718127 h 738236"/>
                  <a:gd name="connsiteX5" fmla="*/ 8774 w 1302838"/>
                  <a:gd name="connsiteY5" fmla="*/ 169683 h 738236"/>
                  <a:gd name="connsiteX0" fmla="*/ 4291 w 1650780"/>
                  <a:gd name="connsiteY0" fmla="*/ 80520 h 740970"/>
                  <a:gd name="connsiteX1" fmla="*/ 680938 w 1650780"/>
                  <a:gd name="connsiteY1" fmla="*/ 17851 h 740970"/>
                  <a:gd name="connsiteX2" fmla="*/ 1233760 w 1650780"/>
                  <a:gd name="connsiteY2" fmla="*/ 4320 h 740970"/>
                  <a:gd name="connsiteX3" fmla="*/ 1650780 w 1650780"/>
                  <a:gd name="connsiteY3" fmla="*/ 426294 h 740970"/>
                  <a:gd name="connsiteX4" fmla="*/ 1023838 w 1650780"/>
                  <a:gd name="connsiteY4" fmla="*/ 714689 h 740970"/>
                  <a:gd name="connsiteX5" fmla="*/ 4291 w 1650780"/>
                  <a:gd name="connsiteY5" fmla="*/ 80520 h 740970"/>
                  <a:gd name="connsiteX0" fmla="*/ 4827 w 1575116"/>
                  <a:gd name="connsiteY0" fmla="*/ 62929 h 743806"/>
                  <a:gd name="connsiteX1" fmla="*/ 605274 w 1575116"/>
                  <a:gd name="connsiteY1" fmla="*/ 19310 h 743806"/>
                  <a:gd name="connsiteX2" fmla="*/ 1158096 w 1575116"/>
                  <a:gd name="connsiteY2" fmla="*/ 5779 h 743806"/>
                  <a:gd name="connsiteX3" fmla="*/ 1575116 w 1575116"/>
                  <a:gd name="connsiteY3" fmla="*/ 427753 h 743806"/>
                  <a:gd name="connsiteX4" fmla="*/ 948174 w 1575116"/>
                  <a:gd name="connsiteY4" fmla="*/ 716148 h 743806"/>
                  <a:gd name="connsiteX5" fmla="*/ 4827 w 1575116"/>
                  <a:gd name="connsiteY5" fmla="*/ 62929 h 743806"/>
                  <a:gd name="connsiteX0" fmla="*/ 73 w 1570362"/>
                  <a:gd name="connsiteY0" fmla="*/ 73078 h 881892"/>
                  <a:gd name="connsiteX1" fmla="*/ 600520 w 1570362"/>
                  <a:gd name="connsiteY1" fmla="*/ 29459 h 881892"/>
                  <a:gd name="connsiteX2" fmla="*/ 1153342 w 1570362"/>
                  <a:gd name="connsiteY2" fmla="*/ 15928 h 881892"/>
                  <a:gd name="connsiteX3" fmla="*/ 1570362 w 1570362"/>
                  <a:gd name="connsiteY3" fmla="*/ 437902 h 881892"/>
                  <a:gd name="connsiteX4" fmla="*/ 638620 w 1570362"/>
                  <a:gd name="connsiteY4" fmla="*/ 869172 h 881892"/>
                  <a:gd name="connsiteX5" fmla="*/ 73 w 1570362"/>
                  <a:gd name="connsiteY5" fmla="*/ 73078 h 881892"/>
                  <a:gd name="connsiteX0" fmla="*/ 73 w 1827537"/>
                  <a:gd name="connsiteY0" fmla="*/ 73078 h 871020"/>
                  <a:gd name="connsiteX1" fmla="*/ 600520 w 1827537"/>
                  <a:gd name="connsiteY1" fmla="*/ 29459 h 871020"/>
                  <a:gd name="connsiteX2" fmla="*/ 1153342 w 1827537"/>
                  <a:gd name="connsiteY2" fmla="*/ 15928 h 871020"/>
                  <a:gd name="connsiteX3" fmla="*/ 1827537 w 1827537"/>
                  <a:gd name="connsiteY3" fmla="*/ 247402 h 871020"/>
                  <a:gd name="connsiteX4" fmla="*/ 638620 w 1827537"/>
                  <a:gd name="connsiteY4" fmla="*/ 869172 h 871020"/>
                  <a:gd name="connsiteX5" fmla="*/ 73 w 1827537"/>
                  <a:gd name="connsiteY5" fmla="*/ 73078 h 871020"/>
                  <a:gd name="connsiteX0" fmla="*/ 73 w 1827537"/>
                  <a:gd name="connsiteY0" fmla="*/ 73078 h 893458"/>
                  <a:gd name="connsiteX1" fmla="*/ 600520 w 1827537"/>
                  <a:gd name="connsiteY1" fmla="*/ 29459 h 893458"/>
                  <a:gd name="connsiteX2" fmla="*/ 1153342 w 1827537"/>
                  <a:gd name="connsiteY2" fmla="*/ 15928 h 893458"/>
                  <a:gd name="connsiteX3" fmla="*/ 1827537 w 1827537"/>
                  <a:gd name="connsiteY3" fmla="*/ 247402 h 893458"/>
                  <a:gd name="connsiteX4" fmla="*/ 638620 w 1827537"/>
                  <a:gd name="connsiteY4" fmla="*/ 869172 h 893458"/>
                  <a:gd name="connsiteX5" fmla="*/ 73 w 1827537"/>
                  <a:gd name="connsiteY5" fmla="*/ 73078 h 893458"/>
                  <a:gd name="connsiteX0" fmla="*/ 3678 w 1831142"/>
                  <a:gd name="connsiteY0" fmla="*/ 77184 h 945295"/>
                  <a:gd name="connsiteX1" fmla="*/ 604125 w 1831142"/>
                  <a:gd name="connsiteY1" fmla="*/ 33565 h 945295"/>
                  <a:gd name="connsiteX2" fmla="*/ 1156947 w 1831142"/>
                  <a:gd name="connsiteY2" fmla="*/ 20034 h 945295"/>
                  <a:gd name="connsiteX3" fmla="*/ 1831142 w 1831142"/>
                  <a:gd name="connsiteY3" fmla="*/ 251508 h 945295"/>
                  <a:gd name="connsiteX4" fmla="*/ 899400 w 1831142"/>
                  <a:gd name="connsiteY4" fmla="*/ 930428 h 945295"/>
                  <a:gd name="connsiteX5" fmla="*/ 3678 w 1831142"/>
                  <a:gd name="connsiteY5" fmla="*/ 77184 h 945295"/>
                  <a:gd name="connsiteX0" fmla="*/ 3678 w 1831142"/>
                  <a:gd name="connsiteY0" fmla="*/ 77184 h 945295"/>
                  <a:gd name="connsiteX1" fmla="*/ 604125 w 1831142"/>
                  <a:gd name="connsiteY1" fmla="*/ 33565 h 945295"/>
                  <a:gd name="connsiteX2" fmla="*/ 1156947 w 1831142"/>
                  <a:gd name="connsiteY2" fmla="*/ 20034 h 945295"/>
                  <a:gd name="connsiteX3" fmla="*/ 1831142 w 1831142"/>
                  <a:gd name="connsiteY3" fmla="*/ 251508 h 945295"/>
                  <a:gd name="connsiteX4" fmla="*/ 899400 w 1831142"/>
                  <a:gd name="connsiteY4" fmla="*/ 930428 h 945295"/>
                  <a:gd name="connsiteX5" fmla="*/ 3678 w 1831142"/>
                  <a:gd name="connsiteY5" fmla="*/ 77184 h 945295"/>
                  <a:gd name="connsiteX0" fmla="*/ 3678 w 1831142"/>
                  <a:gd name="connsiteY0" fmla="*/ 77184 h 937684"/>
                  <a:gd name="connsiteX1" fmla="*/ 604125 w 1831142"/>
                  <a:gd name="connsiteY1" fmla="*/ 33565 h 937684"/>
                  <a:gd name="connsiteX2" fmla="*/ 1156947 w 1831142"/>
                  <a:gd name="connsiteY2" fmla="*/ 20034 h 937684"/>
                  <a:gd name="connsiteX3" fmla="*/ 1831142 w 1831142"/>
                  <a:gd name="connsiteY3" fmla="*/ 251508 h 937684"/>
                  <a:gd name="connsiteX4" fmla="*/ 899400 w 1831142"/>
                  <a:gd name="connsiteY4" fmla="*/ 930428 h 937684"/>
                  <a:gd name="connsiteX5" fmla="*/ 3678 w 1831142"/>
                  <a:gd name="connsiteY5" fmla="*/ 77184 h 937684"/>
                  <a:gd name="connsiteX0" fmla="*/ 3678 w 1831142"/>
                  <a:gd name="connsiteY0" fmla="*/ 77184 h 930614"/>
                  <a:gd name="connsiteX1" fmla="*/ 604125 w 1831142"/>
                  <a:gd name="connsiteY1" fmla="*/ 33565 h 930614"/>
                  <a:gd name="connsiteX2" fmla="*/ 1156947 w 1831142"/>
                  <a:gd name="connsiteY2" fmla="*/ 20034 h 930614"/>
                  <a:gd name="connsiteX3" fmla="*/ 1831142 w 1831142"/>
                  <a:gd name="connsiteY3" fmla="*/ 251508 h 930614"/>
                  <a:gd name="connsiteX4" fmla="*/ 899400 w 1831142"/>
                  <a:gd name="connsiteY4" fmla="*/ 930428 h 930614"/>
                  <a:gd name="connsiteX5" fmla="*/ 3678 w 1831142"/>
                  <a:gd name="connsiteY5" fmla="*/ 77184 h 930614"/>
                  <a:gd name="connsiteX0" fmla="*/ 3678 w 1831348"/>
                  <a:gd name="connsiteY0" fmla="*/ 77184 h 930568"/>
                  <a:gd name="connsiteX1" fmla="*/ 604125 w 1831348"/>
                  <a:gd name="connsiteY1" fmla="*/ 33565 h 930568"/>
                  <a:gd name="connsiteX2" fmla="*/ 1156947 w 1831348"/>
                  <a:gd name="connsiteY2" fmla="*/ 20034 h 930568"/>
                  <a:gd name="connsiteX3" fmla="*/ 1831142 w 1831348"/>
                  <a:gd name="connsiteY3" fmla="*/ 251508 h 930568"/>
                  <a:gd name="connsiteX4" fmla="*/ 899400 w 1831348"/>
                  <a:gd name="connsiteY4" fmla="*/ 930428 h 930568"/>
                  <a:gd name="connsiteX5" fmla="*/ 3678 w 1831348"/>
                  <a:gd name="connsiteY5" fmla="*/ 77184 h 930568"/>
                  <a:gd name="connsiteX0" fmla="*/ 3678 w 1917047"/>
                  <a:gd name="connsiteY0" fmla="*/ 77184 h 930632"/>
                  <a:gd name="connsiteX1" fmla="*/ 604125 w 1917047"/>
                  <a:gd name="connsiteY1" fmla="*/ 33565 h 930632"/>
                  <a:gd name="connsiteX2" fmla="*/ 1156947 w 1917047"/>
                  <a:gd name="connsiteY2" fmla="*/ 20034 h 930632"/>
                  <a:gd name="connsiteX3" fmla="*/ 1916867 w 1917047"/>
                  <a:gd name="connsiteY3" fmla="*/ 156258 h 930632"/>
                  <a:gd name="connsiteX4" fmla="*/ 899400 w 1917047"/>
                  <a:gd name="connsiteY4" fmla="*/ 930428 h 930632"/>
                  <a:gd name="connsiteX5" fmla="*/ 3678 w 1917047"/>
                  <a:gd name="connsiteY5" fmla="*/ 77184 h 930632"/>
                  <a:gd name="connsiteX0" fmla="*/ 3678 w 1917047"/>
                  <a:gd name="connsiteY0" fmla="*/ 77184 h 930632"/>
                  <a:gd name="connsiteX1" fmla="*/ 604125 w 1917047"/>
                  <a:gd name="connsiteY1" fmla="*/ 33565 h 930632"/>
                  <a:gd name="connsiteX2" fmla="*/ 1156947 w 1917047"/>
                  <a:gd name="connsiteY2" fmla="*/ 20034 h 930632"/>
                  <a:gd name="connsiteX3" fmla="*/ 1916867 w 1917047"/>
                  <a:gd name="connsiteY3" fmla="*/ 156258 h 930632"/>
                  <a:gd name="connsiteX4" fmla="*/ 899400 w 1917047"/>
                  <a:gd name="connsiteY4" fmla="*/ 930428 h 930632"/>
                  <a:gd name="connsiteX5" fmla="*/ 3678 w 1917047"/>
                  <a:gd name="connsiteY5" fmla="*/ 77184 h 930632"/>
                  <a:gd name="connsiteX0" fmla="*/ 3678 w 1924934"/>
                  <a:gd name="connsiteY0" fmla="*/ 152568 h 1006018"/>
                  <a:gd name="connsiteX1" fmla="*/ 604125 w 1924934"/>
                  <a:gd name="connsiteY1" fmla="*/ 108949 h 1006018"/>
                  <a:gd name="connsiteX2" fmla="*/ 1156947 w 1924934"/>
                  <a:gd name="connsiteY2" fmla="*/ 95418 h 1006018"/>
                  <a:gd name="connsiteX3" fmla="*/ 1364418 w 1924934"/>
                  <a:gd name="connsiteY3" fmla="*/ 3042 h 1006018"/>
                  <a:gd name="connsiteX4" fmla="*/ 1916867 w 1924934"/>
                  <a:gd name="connsiteY4" fmla="*/ 231642 h 1006018"/>
                  <a:gd name="connsiteX5" fmla="*/ 899400 w 1924934"/>
                  <a:gd name="connsiteY5" fmla="*/ 1005812 h 1006018"/>
                  <a:gd name="connsiteX6" fmla="*/ 3678 w 1924934"/>
                  <a:gd name="connsiteY6" fmla="*/ 152568 h 1006018"/>
                  <a:gd name="connsiteX0" fmla="*/ 3678 w 1919112"/>
                  <a:gd name="connsiteY0" fmla="*/ 77185 h 930630"/>
                  <a:gd name="connsiteX1" fmla="*/ 604125 w 1919112"/>
                  <a:gd name="connsiteY1" fmla="*/ 33566 h 930630"/>
                  <a:gd name="connsiteX2" fmla="*/ 1156947 w 1919112"/>
                  <a:gd name="connsiteY2" fmla="*/ 20035 h 930630"/>
                  <a:gd name="connsiteX3" fmla="*/ 1916867 w 1919112"/>
                  <a:gd name="connsiteY3" fmla="*/ 156259 h 930630"/>
                  <a:gd name="connsiteX4" fmla="*/ 899400 w 1919112"/>
                  <a:gd name="connsiteY4" fmla="*/ 930429 h 930630"/>
                  <a:gd name="connsiteX5" fmla="*/ 3678 w 1919112"/>
                  <a:gd name="connsiteY5" fmla="*/ 77185 h 930630"/>
                  <a:gd name="connsiteX0" fmla="*/ 4892 w 1922768"/>
                  <a:gd name="connsiteY0" fmla="*/ 84078 h 937523"/>
                  <a:gd name="connsiteX1" fmla="*/ 605339 w 1922768"/>
                  <a:gd name="connsiteY1" fmla="*/ 40459 h 937523"/>
                  <a:gd name="connsiteX2" fmla="*/ 1918081 w 1922768"/>
                  <a:gd name="connsiteY2" fmla="*/ 163152 h 937523"/>
                  <a:gd name="connsiteX3" fmla="*/ 900614 w 1922768"/>
                  <a:gd name="connsiteY3" fmla="*/ 937322 h 937523"/>
                  <a:gd name="connsiteX4" fmla="*/ 4892 w 1922768"/>
                  <a:gd name="connsiteY4" fmla="*/ 84078 h 937523"/>
                  <a:gd name="connsiteX0" fmla="*/ 0 w 1942276"/>
                  <a:gd name="connsiteY0" fmla="*/ 69180 h 922623"/>
                  <a:gd name="connsiteX1" fmla="*/ 1913189 w 1942276"/>
                  <a:gd name="connsiteY1" fmla="*/ 148254 h 922623"/>
                  <a:gd name="connsiteX2" fmla="*/ 895722 w 1942276"/>
                  <a:gd name="connsiteY2" fmla="*/ 922424 h 922623"/>
                  <a:gd name="connsiteX3" fmla="*/ 0 w 1942276"/>
                  <a:gd name="connsiteY3" fmla="*/ 69180 h 922623"/>
                  <a:gd name="connsiteX0" fmla="*/ 24309 w 1945582"/>
                  <a:gd name="connsiteY0" fmla="*/ 140300 h 993629"/>
                  <a:gd name="connsiteX1" fmla="*/ 1927973 w 1945582"/>
                  <a:gd name="connsiteY1" fmla="*/ 86024 h 993629"/>
                  <a:gd name="connsiteX2" fmla="*/ 920031 w 1945582"/>
                  <a:gd name="connsiteY2" fmla="*/ 993544 h 993629"/>
                  <a:gd name="connsiteX3" fmla="*/ 24309 w 1945582"/>
                  <a:gd name="connsiteY3" fmla="*/ 140300 h 993629"/>
                  <a:gd name="connsiteX0" fmla="*/ 23887 w 1935783"/>
                  <a:gd name="connsiteY0" fmla="*/ 99853 h 953101"/>
                  <a:gd name="connsiteX1" fmla="*/ 1918026 w 1935783"/>
                  <a:gd name="connsiteY1" fmla="*/ 112252 h 953101"/>
                  <a:gd name="connsiteX2" fmla="*/ 919609 w 1935783"/>
                  <a:gd name="connsiteY2" fmla="*/ 953097 h 953101"/>
                  <a:gd name="connsiteX3" fmla="*/ 23887 w 1935783"/>
                  <a:gd name="connsiteY3" fmla="*/ 99853 h 953101"/>
                  <a:gd name="connsiteX0" fmla="*/ 20864 w 1935423"/>
                  <a:gd name="connsiteY0" fmla="*/ 99853 h 953101"/>
                  <a:gd name="connsiteX1" fmla="*/ 1915003 w 1935423"/>
                  <a:gd name="connsiteY1" fmla="*/ 112252 h 953101"/>
                  <a:gd name="connsiteX2" fmla="*/ 964211 w 1935423"/>
                  <a:gd name="connsiteY2" fmla="*/ 953097 h 953101"/>
                  <a:gd name="connsiteX3" fmla="*/ 20864 w 1935423"/>
                  <a:gd name="connsiteY3" fmla="*/ 99853 h 953101"/>
                  <a:gd name="connsiteX0" fmla="*/ 30892 w 1955204"/>
                  <a:gd name="connsiteY0" fmla="*/ 99853 h 953101"/>
                  <a:gd name="connsiteX1" fmla="*/ 1925031 w 1955204"/>
                  <a:gd name="connsiteY1" fmla="*/ 112252 h 953101"/>
                  <a:gd name="connsiteX2" fmla="*/ 974239 w 1955204"/>
                  <a:gd name="connsiteY2" fmla="*/ 953097 h 953101"/>
                  <a:gd name="connsiteX3" fmla="*/ 30892 w 1955204"/>
                  <a:gd name="connsiteY3" fmla="*/ 99853 h 953101"/>
                  <a:gd name="connsiteX0" fmla="*/ 30892 w 1955204"/>
                  <a:gd name="connsiteY0" fmla="*/ 104607 h 995955"/>
                  <a:gd name="connsiteX1" fmla="*/ 1925031 w 1955204"/>
                  <a:gd name="connsiteY1" fmla="*/ 117006 h 995955"/>
                  <a:gd name="connsiteX2" fmla="*/ 974239 w 1955204"/>
                  <a:gd name="connsiteY2" fmla="*/ 995951 h 995955"/>
                  <a:gd name="connsiteX3" fmla="*/ 30892 w 1955204"/>
                  <a:gd name="connsiteY3" fmla="*/ 104607 h 995955"/>
                  <a:gd name="connsiteX0" fmla="*/ 34739 w 1962786"/>
                  <a:gd name="connsiteY0" fmla="*/ 104607 h 995955"/>
                  <a:gd name="connsiteX1" fmla="*/ 1928878 w 1962786"/>
                  <a:gd name="connsiteY1" fmla="*/ 117006 h 995955"/>
                  <a:gd name="connsiteX2" fmla="*/ 978086 w 1962786"/>
                  <a:gd name="connsiteY2" fmla="*/ 995951 h 995955"/>
                  <a:gd name="connsiteX3" fmla="*/ 34739 w 1962786"/>
                  <a:gd name="connsiteY3" fmla="*/ 104607 h 995955"/>
                  <a:gd name="connsiteX0" fmla="*/ 36399 w 1966059"/>
                  <a:gd name="connsiteY0" fmla="*/ 104607 h 996006"/>
                  <a:gd name="connsiteX1" fmla="*/ 1930538 w 1966059"/>
                  <a:gd name="connsiteY1" fmla="*/ 117006 h 996006"/>
                  <a:gd name="connsiteX2" fmla="*/ 979746 w 1966059"/>
                  <a:gd name="connsiteY2" fmla="*/ 995951 h 996006"/>
                  <a:gd name="connsiteX3" fmla="*/ 36399 w 1966059"/>
                  <a:gd name="connsiteY3" fmla="*/ 104607 h 996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66059" h="996006">
                    <a:moveTo>
                      <a:pt x="36399" y="104607"/>
                    </a:moveTo>
                    <a:cubicBezTo>
                      <a:pt x="194864" y="-41884"/>
                      <a:pt x="1773313" y="-31551"/>
                      <a:pt x="1930538" y="117006"/>
                    </a:cubicBezTo>
                    <a:cubicBezTo>
                      <a:pt x="2087763" y="265563"/>
                      <a:pt x="1714536" y="988492"/>
                      <a:pt x="979746" y="995951"/>
                    </a:cubicBezTo>
                    <a:cubicBezTo>
                      <a:pt x="244956" y="1003410"/>
                      <a:pt x="-122066" y="251098"/>
                      <a:pt x="36399" y="10460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8000"/>
                      <a:alpha val="0"/>
                    </a:schemeClr>
                  </a:gs>
                  <a:gs pos="100000">
                    <a:srgbClr val="3C7533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8" name="テキスト ボックス 17"/>
            <p:cNvSpPr txBox="1"/>
            <p:nvPr/>
          </p:nvSpPr>
          <p:spPr>
            <a:xfrm>
              <a:off x="6041325" y="2281036"/>
              <a:ext cx="1189464" cy="682697"/>
            </a:xfrm>
            <a:prstGeom prst="rect">
              <a:avLst/>
            </a:prstGeom>
            <a:noFill/>
            <a:effectLst>
              <a:outerShdw blurRad="63500" dir="2940000" algn="tl" rotWithShape="0">
                <a:srgbClr val="00602B">
                  <a:alpha val="56863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660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アルバイト</a:t>
              </a:r>
              <a:endParaRPr kumimoji="1" lang="en-US" altLang="ja-JP" sz="66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kumimoji="1" lang="ja-JP" altLang="en-US" sz="660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をする</a:t>
              </a:r>
              <a:endParaRPr kumimoji="1" lang="ja-JP" altLang="en-US" sz="6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5175493" y="3284984"/>
            <a:ext cx="3236882" cy="3251074"/>
            <a:chOff x="7236296" y="2924942"/>
            <a:chExt cx="1079989" cy="1079988"/>
          </a:xfrm>
        </p:grpSpPr>
        <p:grpSp>
          <p:nvGrpSpPr>
            <p:cNvPr id="24" name="グループ化 23"/>
            <p:cNvGrpSpPr/>
            <p:nvPr/>
          </p:nvGrpSpPr>
          <p:grpSpPr>
            <a:xfrm>
              <a:off x="7236296" y="2924942"/>
              <a:ext cx="1079989" cy="1079988"/>
              <a:chOff x="5410565" y="4523362"/>
              <a:chExt cx="2016224" cy="2016224"/>
            </a:xfrm>
          </p:grpSpPr>
          <p:sp>
            <p:nvSpPr>
              <p:cNvPr id="26" name="円/楕円 25"/>
              <p:cNvSpPr/>
              <p:nvPr/>
            </p:nvSpPr>
            <p:spPr>
              <a:xfrm>
                <a:off x="5410565" y="4523362"/>
                <a:ext cx="2016224" cy="2016224"/>
              </a:xfrm>
              <a:prstGeom prst="ellipse">
                <a:avLst/>
              </a:prstGeom>
              <a:gradFill>
                <a:gsLst>
                  <a:gs pos="58000">
                    <a:srgbClr val="00B0F0"/>
                  </a:gs>
                  <a:gs pos="0">
                    <a:srgbClr val="CDF2FF"/>
                  </a:gs>
                  <a:gs pos="100000">
                    <a:srgbClr val="0070C0"/>
                  </a:gs>
                  <a:gs pos="11000">
                    <a:srgbClr val="6DD9FF"/>
                  </a:gs>
                </a:gsLst>
                <a:lin ang="16200000" scaled="0"/>
              </a:gradFill>
              <a:ln>
                <a:gradFill>
                  <a:gsLst>
                    <a:gs pos="0">
                      <a:srgbClr val="0070C0"/>
                    </a:gs>
                    <a:gs pos="100000">
                      <a:srgbClr val="00B0F0"/>
                    </a:gs>
                  </a:gsLst>
                  <a:lin ang="5400000" scaled="0"/>
                </a:gradFill>
              </a:ln>
              <a:effectLst>
                <a:glow rad="127000">
                  <a:schemeClr val="bg1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円/楕円 26"/>
              <p:cNvSpPr/>
              <p:nvPr/>
            </p:nvSpPr>
            <p:spPr>
              <a:xfrm>
                <a:off x="5427898" y="4547249"/>
                <a:ext cx="1965727" cy="1965727"/>
              </a:xfrm>
              <a:prstGeom prst="ellipse">
                <a:avLst/>
              </a:prstGeom>
              <a:noFill/>
              <a:ln>
                <a:gradFill>
                  <a:gsLst>
                    <a:gs pos="0">
                      <a:srgbClr val="6DD9FF"/>
                    </a:gs>
                    <a:gs pos="50000">
                      <a:srgbClr val="00B0F0"/>
                    </a:gs>
                    <a:gs pos="100000">
                      <a:srgbClr val="CDF2FF"/>
                    </a:gs>
                  </a:gsLst>
                  <a:lin ang="5400000" scaled="0"/>
                </a:gradFill>
              </a:ln>
              <a:effectLst>
                <a:glow rad="127000">
                  <a:schemeClr val="accent6">
                    <a:lumMod val="20000"/>
                    <a:lumOff val="80000"/>
                    <a:alpha val="15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円/楕円 27"/>
              <p:cNvSpPr/>
              <p:nvPr/>
            </p:nvSpPr>
            <p:spPr>
              <a:xfrm>
                <a:off x="5770604" y="4523364"/>
                <a:ext cx="1296144" cy="792088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98000"/>
                      <a:alpha val="0"/>
                    </a:schemeClr>
                  </a:gs>
                  <a:gs pos="100000">
                    <a:schemeClr val="bg1">
                      <a:lumMod val="74000"/>
                      <a:lumOff val="26000"/>
                      <a:alpha val="85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円/楕円 33"/>
              <p:cNvSpPr/>
              <p:nvPr/>
            </p:nvSpPr>
            <p:spPr>
              <a:xfrm>
                <a:off x="5438930" y="5519647"/>
                <a:ext cx="1966059" cy="996006"/>
              </a:xfrm>
              <a:custGeom>
                <a:avLst/>
                <a:gdLst>
                  <a:gd name="connsiteX0" fmla="*/ 0 w 1296144"/>
                  <a:gd name="connsiteY0" fmla="*/ 396044 h 792088"/>
                  <a:gd name="connsiteX1" fmla="*/ 648072 w 1296144"/>
                  <a:gd name="connsiteY1" fmla="*/ 0 h 792088"/>
                  <a:gd name="connsiteX2" fmla="*/ 1296144 w 1296144"/>
                  <a:gd name="connsiteY2" fmla="*/ 396044 h 792088"/>
                  <a:gd name="connsiteX3" fmla="*/ 648072 w 1296144"/>
                  <a:gd name="connsiteY3" fmla="*/ 792088 h 792088"/>
                  <a:gd name="connsiteX4" fmla="*/ 0 w 1296144"/>
                  <a:gd name="connsiteY4" fmla="*/ 396044 h 792088"/>
                  <a:gd name="connsiteX0" fmla="*/ 6 w 1296150"/>
                  <a:gd name="connsiteY0" fmla="*/ 75280 h 471324"/>
                  <a:gd name="connsiteX1" fmla="*/ 657603 w 1296150"/>
                  <a:gd name="connsiteY1" fmla="*/ 184061 h 471324"/>
                  <a:gd name="connsiteX2" fmla="*/ 1296150 w 1296150"/>
                  <a:gd name="connsiteY2" fmla="*/ 75280 h 471324"/>
                  <a:gd name="connsiteX3" fmla="*/ 648078 w 1296150"/>
                  <a:gd name="connsiteY3" fmla="*/ 471324 h 471324"/>
                  <a:gd name="connsiteX4" fmla="*/ 6 w 1296150"/>
                  <a:gd name="connsiteY4" fmla="*/ 75280 h 471324"/>
                  <a:gd name="connsiteX0" fmla="*/ 6 w 1296150"/>
                  <a:gd name="connsiteY0" fmla="*/ 106913 h 502957"/>
                  <a:gd name="connsiteX1" fmla="*/ 657603 w 1296150"/>
                  <a:gd name="connsiteY1" fmla="*/ 72819 h 502957"/>
                  <a:gd name="connsiteX2" fmla="*/ 1296150 w 1296150"/>
                  <a:gd name="connsiteY2" fmla="*/ 106913 h 502957"/>
                  <a:gd name="connsiteX3" fmla="*/ 648078 w 1296150"/>
                  <a:gd name="connsiteY3" fmla="*/ 502957 h 502957"/>
                  <a:gd name="connsiteX4" fmla="*/ 6 w 1296150"/>
                  <a:gd name="connsiteY4" fmla="*/ 106913 h 502957"/>
                  <a:gd name="connsiteX0" fmla="*/ 4 w 1315198"/>
                  <a:gd name="connsiteY0" fmla="*/ 17941 h 568544"/>
                  <a:gd name="connsiteX1" fmla="*/ 676651 w 1315198"/>
                  <a:gd name="connsiteY1" fmla="*/ 136247 h 568544"/>
                  <a:gd name="connsiteX2" fmla="*/ 1315198 w 1315198"/>
                  <a:gd name="connsiteY2" fmla="*/ 170341 h 568544"/>
                  <a:gd name="connsiteX3" fmla="*/ 667126 w 1315198"/>
                  <a:gd name="connsiteY3" fmla="*/ 566385 h 568544"/>
                  <a:gd name="connsiteX4" fmla="*/ 4 w 1315198"/>
                  <a:gd name="connsiteY4" fmla="*/ 17941 h 568544"/>
                  <a:gd name="connsiteX0" fmla="*/ 4 w 1315198"/>
                  <a:gd name="connsiteY0" fmla="*/ 104236 h 654839"/>
                  <a:gd name="connsiteX1" fmla="*/ 676651 w 1315198"/>
                  <a:gd name="connsiteY1" fmla="*/ 222542 h 654839"/>
                  <a:gd name="connsiteX2" fmla="*/ 1315198 w 1315198"/>
                  <a:gd name="connsiteY2" fmla="*/ 256636 h 654839"/>
                  <a:gd name="connsiteX3" fmla="*/ 667126 w 1315198"/>
                  <a:gd name="connsiteY3" fmla="*/ 652680 h 654839"/>
                  <a:gd name="connsiteX4" fmla="*/ 4 w 1315198"/>
                  <a:gd name="connsiteY4" fmla="*/ 104236 h 654839"/>
                  <a:gd name="connsiteX0" fmla="*/ 4 w 1389254"/>
                  <a:gd name="connsiteY0" fmla="*/ 104236 h 652701"/>
                  <a:gd name="connsiteX1" fmla="*/ 676651 w 1389254"/>
                  <a:gd name="connsiteY1" fmla="*/ 222542 h 652701"/>
                  <a:gd name="connsiteX2" fmla="*/ 1315198 w 1389254"/>
                  <a:gd name="connsiteY2" fmla="*/ 256636 h 652701"/>
                  <a:gd name="connsiteX3" fmla="*/ 1303593 w 1389254"/>
                  <a:gd name="connsiteY3" fmla="*/ 126160 h 652701"/>
                  <a:gd name="connsiteX4" fmla="*/ 667126 w 1389254"/>
                  <a:gd name="connsiteY4" fmla="*/ 652680 h 652701"/>
                  <a:gd name="connsiteX5" fmla="*/ 4 w 1389254"/>
                  <a:gd name="connsiteY5" fmla="*/ 104236 h 652701"/>
                  <a:gd name="connsiteX0" fmla="*/ 4 w 1389254"/>
                  <a:gd name="connsiteY0" fmla="*/ 104236 h 652729"/>
                  <a:gd name="connsiteX1" fmla="*/ 676651 w 1389254"/>
                  <a:gd name="connsiteY1" fmla="*/ 222542 h 652729"/>
                  <a:gd name="connsiteX2" fmla="*/ 1315198 w 1389254"/>
                  <a:gd name="connsiteY2" fmla="*/ 256636 h 652729"/>
                  <a:gd name="connsiteX3" fmla="*/ 1303593 w 1389254"/>
                  <a:gd name="connsiteY3" fmla="*/ 126160 h 652729"/>
                  <a:gd name="connsiteX4" fmla="*/ 667126 w 1389254"/>
                  <a:gd name="connsiteY4" fmla="*/ 652680 h 652729"/>
                  <a:gd name="connsiteX5" fmla="*/ 4 w 1389254"/>
                  <a:gd name="connsiteY5" fmla="*/ 104236 h 652729"/>
                  <a:gd name="connsiteX0" fmla="*/ 4 w 1357583"/>
                  <a:gd name="connsiteY0" fmla="*/ 104236 h 652729"/>
                  <a:gd name="connsiteX1" fmla="*/ 676651 w 1357583"/>
                  <a:gd name="connsiteY1" fmla="*/ 222542 h 652729"/>
                  <a:gd name="connsiteX2" fmla="*/ 1315198 w 1357583"/>
                  <a:gd name="connsiteY2" fmla="*/ 256636 h 652729"/>
                  <a:gd name="connsiteX3" fmla="*/ 1303593 w 1357583"/>
                  <a:gd name="connsiteY3" fmla="*/ 126160 h 652729"/>
                  <a:gd name="connsiteX4" fmla="*/ 667126 w 1357583"/>
                  <a:gd name="connsiteY4" fmla="*/ 652680 h 652729"/>
                  <a:gd name="connsiteX5" fmla="*/ 4 w 1357583"/>
                  <a:gd name="connsiteY5" fmla="*/ 104236 h 652729"/>
                  <a:gd name="connsiteX0" fmla="*/ 4 w 1355604"/>
                  <a:gd name="connsiteY0" fmla="*/ 104236 h 672789"/>
                  <a:gd name="connsiteX1" fmla="*/ 676651 w 1355604"/>
                  <a:gd name="connsiteY1" fmla="*/ 222542 h 672789"/>
                  <a:gd name="connsiteX2" fmla="*/ 1315198 w 1355604"/>
                  <a:gd name="connsiteY2" fmla="*/ 256636 h 672789"/>
                  <a:gd name="connsiteX3" fmla="*/ 1294068 w 1355604"/>
                  <a:gd name="connsiteY3" fmla="*/ 364285 h 672789"/>
                  <a:gd name="connsiteX4" fmla="*/ 667126 w 1355604"/>
                  <a:gd name="connsiteY4" fmla="*/ 652680 h 672789"/>
                  <a:gd name="connsiteX5" fmla="*/ 4 w 1355604"/>
                  <a:gd name="connsiteY5" fmla="*/ 104236 h 672789"/>
                  <a:gd name="connsiteX0" fmla="*/ 4 w 1294068"/>
                  <a:gd name="connsiteY0" fmla="*/ 162254 h 730807"/>
                  <a:gd name="connsiteX1" fmla="*/ 676651 w 1294068"/>
                  <a:gd name="connsiteY1" fmla="*/ 280560 h 730807"/>
                  <a:gd name="connsiteX2" fmla="*/ 877048 w 1294068"/>
                  <a:gd name="connsiteY2" fmla="*/ 329 h 730807"/>
                  <a:gd name="connsiteX3" fmla="*/ 1294068 w 1294068"/>
                  <a:gd name="connsiteY3" fmla="*/ 422303 h 730807"/>
                  <a:gd name="connsiteX4" fmla="*/ 667126 w 1294068"/>
                  <a:gd name="connsiteY4" fmla="*/ 710698 h 730807"/>
                  <a:gd name="connsiteX5" fmla="*/ 4 w 1294068"/>
                  <a:gd name="connsiteY5" fmla="*/ 162254 h 730807"/>
                  <a:gd name="connsiteX0" fmla="*/ 8774 w 1302838"/>
                  <a:gd name="connsiteY0" fmla="*/ 169683 h 738236"/>
                  <a:gd name="connsiteX1" fmla="*/ 332996 w 1302838"/>
                  <a:gd name="connsiteY1" fmla="*/ 21289 h 738236"/>
                  <a:gd name="connsiteX2" fmla="*/ 885818 w 1302838"/>
                  <a:gd name="connsiteY2" fmla="*/ 7758 h 738236"/>
                  <a:gd name="connsiteX3" fmla="*/ 1302838 w 1302838"/>
                  <a:gd name="connsiteY3" fmla="*/ 429732 h 738236"/>
                  <a:gd name="connsiteX4" fmla="*/ 675896 w 1302838"/>
                  <a:gd name="connsiteY4" fmla="*/ 718127 h 738236"/>
                  <a:gd name="connsiteX5" fmla="*/ 8774 w 1302838"/>
                  <a:gd name="connsiteY5" fmla="*/ 169683 h 738236"/>
                  <a:gd name="connsiteX0" fmla="*/ 4291 w 1650780"/>
                  <a:gd name="connsiteY0" fmla="*/ 80520 h 740970"/>
                  <a:gd name="connsiteX1" fmla="*/ 680938 w 1650780"/>
                  <a:gd name="connsiteY1" fmla="*/ 17851 h 740970"/>
                  <a:gd name="connsiteX2" fmla="*/ 1233760 w 1650780"/>
                  <a:gd name="connsiteY2" fmla="*/ 4320 h 740970"/>
                  <a:gd name="connsiteX3" fmla="*/ 1650780 w 1650780"/>
                  <a:gd name="connsiteY3" fmla="*/ 426294 h 740970"/>
                  <a:gd name="connsiteX4" fmla="*/ 1023838 w 1650780"/>
                  <a:gd name="connsiteY4" fmla="*/ 714689 h 740970"/>
                  <a:gd name="connsiteX5" fmla="*/ 4291 w 1650780"/>
                  <a:gd name="connsiteY5" fmla="*/ 80520 h 740970"/>
                  <a:gd name="connsiteX0" fmla="*/ 4827 w 1575116"/>
                  <a:gd name="connsiteY0" fmla="*/ 62929 h 743806"/>
                  <a:gd name="connsiteX1" fmla="*/ 605274 w 1575116"/>
                  <a:gd name="connsiteY1" fmla="*/ 19310 h 743806"/>
                  <a:gd name="connsiteX2" fmla="*/ 1158096 w 1575116"/>
                  <a:gd name="connsiteY2" fmla="*/ 5779 h 743806"/>
                  <a:gd name="connsiteX3" fmla="*/ 1575116 w 1575116"/>
                  <a:gd name="connsiteY3" fmla="*/ 427753 h 743806"/>
                  <a:gd name="connsiteX4" fmla="*/ 948174 w 1575116"/>
                  <a:gd name="connsiteY4" fmla="*/ 716148 h 743806"/>
                  <a:gd name="connsiteX5" fmla="*/ 4827 w 1575116"/>
                  <a:gd name="connsiteY5" fmla="*/ 62929 h 743806"/>
                  <a:gd name="connsiteX0" fmla="*/ 73 w 1570362"/>
                  <a:gd name="connsiteY0" fmla="*/ 73078 h 881892"/>
                  <a:gd name="connsiteX1" fmla="*/ 600520 w 1570362"/>
                  <a:gd name="connsiteY1" fmla="*/ 29459 h 881892"/>
                  <a:gd name="connsiteX2" fmla="*/ 1153342 w 1570362"/>
                  <a:gd name="connsiteY2" fmla="*/ 15928 h 881892"/>
                  <a:gd name="connsiteX3" fmla="*/ 1570362 w 1570362"/>
                  <a:gd name="connsiteY3" fmla="*/ 437902 h 881892"/>
                  <a:gd name="connsiteX4" fmla="*/ 638620 w 1570362"/>
                  <a:gd name="connsiteY4" fmla="*/ 869172 h 881892"/>
                  <a:gd name="connsiteX5" fmla="*/ 73 w 1570362"/>
                  <a:gd name="connsiteY5" fmla="*/ 73078 h 881892"/>
                  <a:gd name="connsiteX0" fmla="*/ 73 w 1827537"/>
                  <a:gd name="connsiteY0" fmla="*/ 73078 h 871020"/>
                  <a:gd name="connsiteX1" fmla="*/ 600520 w 1827537"/>
                  <a:gd name="connsiteY1" fmla="*/ 29459 h 871020"/>
                  <a:gd name="connsiteX2" fmla="*/ 1153342 w 1827537"/>
                  <a:gd name="connsiteY2" fmla="*/ 15928 h 871020"/>
                  <a:gd name="connsiteX3" fmla="*/ 1827537 w 1827537"/>
                  <a:gd name="connsiteY3" fmla="*/ 247402 h 871020"/>
                  <a:gd name="connsiteX4" fmla="*/ 638620 w 1827537"/>
                  <a:gd name="connsiteY4" fmla="*/ 869172 h 871020"/>
                  <a:gd name="connsiteX5" fmla="*/ 73 w 1827537"/>
                  <a:gd name="connsiteY5" fmla="*/ 73078 h 871020"/>
                  <a:gd name="connsiteX0" fmla="*/ 73 w 1827537"/>
                  <a:gd name="connsiteY0" fmla="*/ 73078 h 893458"/>
                  <a:gd name="connsiteX1" fmla="*/ 600520 w 1827537"/>
                  <a:gd name="connsiteY1" fmla="*/ 29459 h 893458"/>
                  <a:gd name="connsiteX2" fmla="*/ 1153342 w 1827537"/>
                  <a:gd name="connsiteY2" fmla="*/ 15928 h 893458"/>
                  <a:gd name="connsiteX3" fmla="*/ 1827537 w 1827537"/>
                  <a:gd name="connsiteY3" fmla="*/ 247402 h 893458"/>
                  <a:gd name="connsiteX4" fmla="*/ 638620 w 1827537"/>
                  <a:gd name="connsiteY4" fmla="*/ 869172 h 893458"/>
                  <a:gd name="connsiteX5" fmla="*/ 73 w 1827537"/>
                  <a:gd name="connsiteY5" fmla="*/ 73078 h 893458"/>
                  <a:gd name="connsiteX0" fmla="*/ 3678 w 1831142"/>
                  <a:gd name="connsiteY0" fmla="*/ 77184 h 945295"/>
                  <a:gd name="connsiteX1" fmla="*/ 604125 w 1831142"/>
                  <a:gd name="connsiteY1" fmla="*/ 33565 h 945295"/>
                  <a:gd name="connsiteX2" fmla="*/ 1156947 w 1831142"/>
                  <a:gd name="connsiteY2" fmla="*/ 20034 h 945295"/>
                  <a:gd name="connsiteX3" fmla="*/ 1831142 w 1831142"/>
                  <a:gd name="connsiteY3" fmla="*/ 251508 h 945295"/>
                  <a:gd name="connsiteX4" fmla="*/ 899400 w 1831142"/>
                  <a:gd name="connsiteY4" fmla="*/ 930428 h 945295"/>
                  <a:gd name="connsiteX5" fmla="*/ 3678 w 1831142"/>
                  <a:gd name="connsiteY5" fmla="*/ 77184 h 945295"/>
                  <a:gd name="connsiteX0" fmla="*/ 3678 w 1831142"/>
                  <a:gd name="connsiteY0" fmla="*/ 77184 h 945295"/>
                  <a:gd name="connsiteX1" fmla="*/ 604125 w 1831142"/>
                  <a:gd name="connsiteY1" fmla="*/ 33565 h 945295"/>
                  <a:gd name="connsiteX2" fmla="*/ 1156947 w 1831142"/>
                  <a:gd name="connsiteY2" fmla="*/ 20034 h 945295"/>
                  <a:gd name="connsiteX3" fmla="*/ 1831142 w 1831142"/>
                  <a:gd name="connsiteY3" fmla="*/ 251508 h 945295"/>
                  <a:gd name="connsiteX4" fmla="*/ 899400 w 1831142"/>
                  <a:gd name="connsiteY4" fmla="*/ 930428 h 945295"/>
                  <a:gd name="connsiteX5" fmla="*/ 3678 w 1831142"/>
                  <a:gd name="connsiteY5" fmla="*/ 77184 h 945295"/>
                  <a:gd name="connsiteX0" fmla="*/ 3678 w 1831142"/>
                  <a:gd name="connsiteY0" fmla="*/ 77184 h 937684"/>
                  <a:gd name="connsiteX1" fmla="*/ 604125 w 1831142"/>
                  <a:gd name="connsiteY1" fmla="*/ 33565 h 937684"/>
                  <a:gd name="connsiteX2" fmla="*/ 1156947 w 1831142"/>
                  <a:gd name="connsiteY2" fmla="*/ 20034 h 937684"/>
                  <a:gd name="connsiteX3" fmla="*/ 1831142 w 1831142"/>
                  <a:gd name="connsiteY3" fmla="*/ 251508 h 937684"/>
                  <a:gd name="connsiteX4" fmla="*/ 899400 w 1831142"/>
                  <a:gd name="connsiteY4" fmla="*/ 930428 h 937684"/>
                  <a:gd name="connsiteX5" fmla="*/ 3678 w 1831142"/>
                  <a:gd name="connsiteY5" fmla="*/ 77184 h 937684"/>
                  <a:gd name="connsiteX0" fmla="*/ 3678 w 1831142"/>
                  <a:gd name="connsiteY0" fmla="*/ 77184 h 930614"/>
                  <a:gd name="connsiteX1" fmla="*/ 604125 w 1831142"/>
                  <a:gd name="connsiteY1" fmla="*/ 33565 h 930614"/>
                  <a:gd name="connsiteX2" fmla="*/ 1156947 w 1831142"/>
                  <a:gd name="connsiteY2" fmla="*/ 20034 h 930614"/>
                  <a:gd name="connsiteX3" fmla="*/ 1831142 w 1831142"/>
                  <a:gd name="connsiteY3" fmla="*/ 251508 h 930614"/>
                  <a:gd name="connsiteX4" fmla="*/ 899400 w 1831142"/>
                  <a:gd name="connsiteY4" fmla="*/ 930428 h 930614"/>
                  <a:gd name="connsiteX5" fmla="*/ 3678 w 1831142"/>
                  <a:gd name="connsiteY5" fmla="*/ 77184 h 930614"/>
                  <a:gd name="connsiteX0" fmla="*/ 3678 w 1831348"/>
                  <a:gd name="connsiteY0" fmla="*/ 77184 h 930568"/>
                  <a:gd name="connsiteX1" fmla="*/ 604125 w 1831348"/>
                  <a:gd name="connsiteY1" fmla="*/ 33565 h 930568"/>
                  <a:gd name="connsiteX2" fmla="*/ 1156947 w 1831348"/>
                  <a:gd name="connsiteY2" fmla="*/ 20034 h 930568"/>
                  <a:gd name="connsiteX3" fmla="*/ 1831142 w 1831348"/>
                  <a:gd name="connsiteY3" fmla="*/ 251508 h 930568"/>
                  <a:gd name="connsiteX4" fmla="*/ 899400 w 1831348"/>
                  <a:gd name="connsiteY4" fmla="*/ 930428 h 930568"/>
                  <a:gd name="connsiteX5" fmla="*/ 3678 w 1831348"/>
                  <a:gd name="connsiteY5" fmla="*/ 77184 h 930568"/>
                  <a:gd name="connsiteX0" fmla="*/ 3678 w 1917047"/>
                  <a:gd name="connsiteY0" fmla="*/ 77184 h 930632"/>
                  <a:gd name="connsiteX1" fmla="*/ 604125 w 1917047"/>
                  <a:gd name="connsiteY1" fmla="*/ 33565 h 930632"/>
                  <a:gd name="connsiteX2" fmla="*/ 1156947 w 1917047"/>
                  <a:gd name="connsiteY2" fmla="*/ 20034 h 930632"/>
                  <a:gd name="connsiteX3" fmla="*/ 1916867 w 1917047"/>
                  <a:gd name="connsiteY3" fmla="*/ 156258 h 930632"/>
                  <a:gd name="connsiteX4" fmla="*/ 899400 w 1917047"/>
                  <a:gd name="connsiteY4" fmla="*/ 930428 h 930632"/>
                  <a:gd name="connsiteX5" fmla="*/ 3678 w 1917047"/>
                  <a:gd name="connsiteY5" fmla="*/ 77184 h 930632"/>
                  <a:gd name="connsiteX0" fmla="*/ 3678 w 1917047"/>
                  <a:gd name="connsiteY0" fmla="*/ 77184 h 930632"/>
                  <a:gd name="connsiteX1" fmla="*/ 604125 w 1917047"/>
                  <a:gd name="connsiteY1" fmla="*/ 33565 h 930632"/>
                  <a:gd name="connsiteX2" fmla="*/ 1156947 w 1917047"/>
                  <a:gd name="connsiteY2" fmla="*/ 20034 h 930632"/>
                  <a:gd name="connsiteX3" fmla="*/ 1916867 w 1917047"/>
                  <a:gd name="connsiteY3" fmla="*/ 156258 h 930632"/>
                  <a:gd name="connsiteX4" fmla="*/ 899400 w 1917047"/>
                  <a:gd name="connsiteY4" fmla="*/ 930428 h 930632"/>
                  <a:gd name="connsiteX5" fmla="*/ 3678 w 1917047"/>
                  <a:gd name="connsiteY5" fmla="*/ 77184 h 930632"/>
                  <a:gd name="connsiteX0" fmla="*/ 3678 w 1924934"/>
                  <a:gd name="connsiteY0" fmla="*/ 152568 h 1006018"/>
                  <a:gd name="connsiteX1" fmla="*/ 604125 w 1924934"/>
                  <a:gd name="connsiteY1" fmla="*/ 108949 h 1006018"/>
                  <a:gd name="connsiteX2" fmla="*/ 1156947 w 1924934"/>
                  <a:gd name="connsiteY2" fmla="*/ 95418 h 1006018"/>
                  <a:gd name="connsiteX3" fmla="*/ 1364418 w 1924934"/>
                  <a:gd name="connsiteY3" fmla="*/ 3042 h 1006018"/>
                  <a:gd name="connsiteX4" fmla="*/ 1916867 w 1924934"/>
                  <a:gd name="connsiteY4" fmla="*/ 231642 h 1006018"/>
                  <a:gd name="connsiteX5" fmla="*/ 899400 w 1924934"/>
                  <a:gd name="connsiteY5" fmla="*/ 1005812 h 1006018"/>
                  <a:gd name="connsiteX6" fmla="*/ 3678 w 1924934"/>
                  <a:gd name="connsiteY6" fmla="*/ 152568 h 1006018"/>
                  <a:gd name="connsiteX0" fmla="*/ 3678 w 1919112"/>
                  <a:gd name="connsiteY0" fmla="*/ 77185 h 930630"/>
                  <a:gd name="connsiteX1" fmla="*/ 604125 w 1919112"/>
                  <a:gd name="connsiteY1" fmla="*/ 33566 h 930630"/>
                  <a:gd name="connsiteX2" fmla="*/ 1156947 w 1919112"/>
                  <a:gd name="connsiteY2" fmla="*/ 20035 h 930630"/>
                  <a:gd name="connsiteX3" fmla="*/ 1916867 w 1919112"/>
                  <a:gd name="connsiteY3" fmla="*/ 156259 h 930630"/>
                  <a:gd name="connsiteX4" fmla="*/ 899400 w 1919112"/>
                  <a:gd name="connsiteY4" fmla="*/ 930429 h 930630"/>
                  <a:gd name="connsiteX5" fmla="*/ 3678 w 1919112"/>
                  <a:gd name="connsiteY5" fmla="*/ 77185 h 930630"/>
                  <a:gd name="connsiteX0" fmla="*/ 4892 w 1922768"/>
                  <a:gd name="connsiteY0" fmla="*/ 84078 h 937523"/>
                  <a:gd name="connsiteX1" fmla="*/ 605339 w 1922768"/>
                  <a:gd name="connsiteY1" fmla="*/ 40459 h 937523"/>
                  <a:gd name="connsiteX2" fmla="*/ 1918081 w 1922768"/>
                  <a:gd name="connsiteY2" fmla="*/ 163152 h 937523"/>
                  <a:gd name="connsiteX3" fmla="*/ 900614 w 1922768"/>
                  <a:gd name="connsiteY3" fmla="*/ 937322 h 937523"/>
                  <a:gd name="connsiteX4" fmla="*/ 4892 w 1922768"/>
                  <a:gd name="connsiteY4" fmla="*/ 84078 h 937523"/>
                  <a:gd name="connsiteX0" fmla="*/ 0 w 1942276"/>
                  <a:gd name="connsiteY0" fmla="*/ 69180 h 922623"/>
                  <a:gd name="connsiteX1" fmla="*/ 1913189 w 1942276"/>
                  <a:gd name="connsiteY1" fmla="*/ 148254 h 922623"/>
                  <a:gd name="connsiteX2" fmla="*/ 895722 w 1942276"/>
                  <a:gd name="connsiteY2" fmla="*/ 922424 h 922623"/>
                  <a:gd name="connsiteX3" fmla="*/ 0 w 1942276"/>
                  <a:gd name="connsiteY3" fmla="*/ 69180 h 922623"/>
                  <a:gd name="connsiteX0" fmla="*/ 24309 w 1945582"/>
                  <a:gd name="connsiteY0" fmla="*/ 140300 h 993629"/>
                  <a:gd name="connsiteX1" fmla="*/ 1927973 w 1945582"/>
                  <a:gd name="connsiteY1" fmla="*/ 86024 h 993629"/>
                  <a:gd name="connsiteX2" fmla="*/ 920031 w 1945582"/>
                  <a:gd name="connsiteY2" fmla="*/ 993544 h 993629"/>
                  <a:gd name="connsiteX3" fmla="*/ 24309 w 1945582"/>
                  <a:gd name="connsiteY3" fmla="*/ 140300 h 993629"/>
                  <a:gd name="connsiteX0" fmla="*/ 23887 w 1935783"/>
                  <a:gd name="connsiteY0" fmla="*/ 99853 h 953101"/>
                  <a:gd name="connsiteX1" fmla="*/ 1918026 w 1935783"/>
                  <a:gd name="connsiteY1" fmla="*/ 112252 h 953101"/>
                  <a:gd name="connsiteX2" fmla="*/ 919609 w 1935783"/>
                  <a:gd name="connsiteY2" fmla="*/ 953097 h 953101"/>
                  <a:gd name="connsiteX3" fmla="*/ 23887 w 1935783"/>
                  <a:gd name="connsiteY3" fmla="*/ 99853 h 953101"/>
                  <a:gd name="connsiteX0" fmla="*/ 20864 w 1935423"/>
                  <a:gd name="connsiteY0" fmla="*/ 99853 h 953101"/>
                  <a:gd name="connsiteX1" fmla="*/ 1915003 w 1935423"/>
                  <a:gd name="connsiteY1" fmla="*/ 112252 h 953101"/>
                  <a:gd name="connsiteX2" fmla="*/ 964211 w 1935423"/>
                  <a:gd name="connsiteY2" fmla="*/ 953097 h 953101"/>
                  <a:gd name="connsiteX3" fmla="*/ 20864 w 1935423"/>
                  <a:gd name="connsiteY3" fmla="*/ 99853 h 953101"/>
                  <a:gd name="connsiteX0" fmla="*/ 30892 w 1955204"/>
                  <a:gd name="connsiteY0" fmla="*/ 99853 h 953101"/>
                  <a:gd name="connsiteX1" fmla="*/ 1925031 w 1955204"/>
                  <a:gd name="connsiteY1" fmla="*/ 112252 h 953101"/>
                  <a:gd name="connsiteX2" fmla="*/ 974239 w 1955204"/>
                  <a:gd name="connsiteY2" fmla="*/ 953097 h 953101"/>
                  <a:gd name="connsiteX3" fmla="*/ 30892 w 1955204"/>
                  <a:gd name="connsiteY3" fmla="*/ 99853 h 953101"/>
                  <a:gd name="connsiteX0" fmla="*/ 30892 w 1955204"/>
                  <a:gd name="connsiteY0" fmla="*/ 104607 h 995955"/>
                  <a:gd name="connsiteX1" fmla="*/ 1925031 w 1955204"/>
                  <a:gd name="connsiteY1" fmla="*/ 117006 h 995955"/>
                  <a:gd name="connsiteX2" fmla="*/ 974239 w 1955204"/>
                  <a:gd name="connsiteY2" fmla="*/ 995951 h 995955"/>
                  <a:gd name="connsiteX3" fmla="*/ 30892 w 1955204"/>
                  <a:gd name="connsiteY3" fmla="*/ 104607 h 995955"/>
                  <a:gd name="connsiteX0" fmla="*/ 34739 w 1962786"/>
                  <a:gd name="connsiteY0" fmla="*/ 104607 h 995955"/>
                  <a:gd name="connsiteX1" fmla="*/ 1928878 w 1962786"/>
                  <a:gd name="connsiteY1" fmla="*/ 117006 h 995955"/>
                  <a:gd name="connsiteX2" fmla="*/ 978086 w 1962786"/>
                  <a:gd name="connsiteY2" fmla="*/ 995951 h 995955"/>
                  <a:gd name="connsiteX3" fmla="*/ 34739 w 1962786"/>
                  <a:gd name="connsiteY3" fmla="*/ 104607 h 995955"/>
                  <a:gd name="connsiteX0" fmla="*/ 36399 w 1966059"/>
                  <a:gd name="connsiteY0" fmla="*/ 104607 h 996006"/>
                  <a:gd name="connsiteX1" fmla="*/ 1930538 w 1966059"/>
                  <a:gd name="connsiteY1" fmla="*/ 117006 h 996006"/>
                  <a:gd name="connsiteX2" fmla="*/ 979746 w 1966059"/>
                  <a:gd name="connsiteY2" fmla="*/ 995951 h 996006"/>
                  <a:gd name="connsiteX3" fmla="*/ 36399 w 1966059"/>
                  <a:gd name="connsiteY3" fmla="*/ 104607 h 996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66059" h="996006">
                    <a:moveTo>
                      <a:pt x="36399" y="104607"/>
                    </a:moveTo>
                    <a:cubicBezTo>
                      <a:pt x="194864" y="-41884"/>
                      <a:pt x="1773313" y="-31551"/>
                      <a:pt x="1930538" y="117006"/>
                    </a:cubicBezTo>
                    <a:cubicBezTo>
                      <a:pt x="2087763" y="265563"/>
                      <a:pt x="1714536" y="988492"/>
                      <a:pt x="979746" y="995951"/>
                    </a:cubicBezTo>
                    <a:cubicBezTo>
                      <a:pt x="244956" y="1003410"/>
                      <a:pt x="-122066" y="251098"/>
                      <a:pt x="36399" y="10460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8000"/>
                      <a:alpha val="0"/>
                    </a:schemeClr>
                  </a:gs>
                  <a:gs pos="100000">
                    <a:srgbClr val="0070C0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5" name="テキスト ボックス 24"/>
            <p:cNvSpPr txBox="1"/>
            <p:nvPr/>
          </p:nvSpPr>
          <p:spPr>
            <a:xfrm>
              <a:off x="7389698" y="3140228"/>
              <a:ext cx="776700" cy="705467"/>
            </a:xfrm>
            <a:prstGeom prst="rect">
              <a:avLst/>
            </a:prstGeom>
            <a:noFill/>
            <a:effectLst>
              <a:outerShdw blurRad="63500" dir="2940000" algn="tl" rotWithShape="0">
                <a:srgbClr val="00602B">
                  <a:alpha val="56863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660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寄付</a:t>
              </a:r>
              <a:endParaRPr lang="en-US" altLang="ja-JP" sz="66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lang="ja-JP" altLang="en-US" sz="660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をする</a:t>
              </a:r>
              <a:endParaRPr lang="en-US" altLang="ja-JP" sz="66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750836" y="3304016"/>
            <a:ext cx="3312368" cy="3213010"/>
            <a:chOff x="5996654" y="2636913"/>
            <a:chExt cx="1208008" cy="1152128"/>
          </a:xfrm>
        </p:grpSpPr>
        <p:grpSp>
          <p:nvGrpSpPr>
            <p:cNvPr id="31" name="グループ化 30"/>
            <p:cNvGrpSpPr/>
            <p:nvPr/>
          </p:nvGrpSpPr>
          <p:grpSpPr>
            <a:xfrm>
              <a:off x="6029117" y="2636913"/>
              <a:ext cx="1152128" cy="1152128"/>
              <a:chOff x="2881853" y="4523361"/>
              <a:chExt cx="2016224" cy="2016224"/>
            </a:xfrm>
          </p:grpSpPr>
          <p:sp>
            <p:nvSpPr>
              <p:cNvPr id="33" name="円/楕円 32"/>
              <p:cNvSpPr/>
              <p:nvPr/>
            </p:nvSpPr>
            <p:spPr>
              <a:xfrm>
                <a:off x="2881853" y="4523361"/>
                <a:ext cx="2016224" cy="2016224"/>
              </a:xfrm>
              <a:prstGeom prst="ellipse">
                <a:avLst/>
              </a:prstGeom>
              <a:gradFill>
                <a:gsLst>
                  <a:gs pos="58000">
                    <a:srgbClr val="FFC000"/>
                  </a:gs>
                  <a:gs pos="0">
                    <a:srgbClr val="FFFF00"/>
                  </a:gs>
                  <a:gs pos="100000">
                    <a:srgbClr val="E66E00"/>
                  </a:gs>
                  <a:gs pos="11000">
                    <a:srgbClr val="FFC000"/>
                  </a:gs>
                </a:gsLst>
                <a:lin ang="16200000" scaled="0"/>
              </a:gradFill>
              <a:ln>
                <a:gradFill>
                  <a:gsLst>
                    <a:gs pos="0">
                      <a:srgbClr val="E66E00"/>
                    </a:gs>
                    <a:gs pos="100000">
                      <a:srgbClr val="FFC000"/>
                    </a:gs>
                  </a:gsLst>
                  <a:lin ang="5400000" scaled="0"/>
                </a:gradFill>
              </a:ln>
              <a:effectLst>
                <a:glow rad="127000">
                  <a:schemeClr val="bg1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円/楕円 33"/>
              <p:cNvSpPr/>
              <p:nvPr/>
            </p:nvSpPr>
            <p:spPr>
              <a:xfrm>
                <a:off x="2899187" y="4547249"/>
                <a:ext cx="1965727" cy="1965727"/>
              </a:xfrm>
              <a:prstGeom prst="ellipse">
                <a:avLst/>
              </a:prstGeom>
              <a:noFill/>
              <a:ln>
                <a:gradFill>
                  <a:gsLst>
                    <a:gs pos="0">
                      <a:srgbClr val="FF8E11"/>
                    </a:gs>
                    <a:gs pos="50000">
                      <a:srgbClr val="E66E00"/>
                    </a:gs>
                    <a:gs pos="100000">
                      <a:srgbClr val="FFFF00"/>
                    </a:gs>
                  </a:gsLst>
                  <a:lin ang="5400000" scaled="0"/>
                </a:gradFill>
              </a:ln>
              <a:effectLst>
                <a:glow rad="127000">
                  <a:schemeClr val="accent6">
                    <a:lumMod val="20000"/>
                    <a:lumOff val="80000"/>
                    <a:alpha val="15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円/楕円 34"/>
              <p:cNvSpPr/>
              <p:nvPr/>
            </p:nvSpPr>
            <p:spPr>
              <a:xfrm>
                <a:off x="3241893" y="4523361"/>
                <a:ext cx="1296144" cy="792088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98000"/>
                      <a:alpha val="0"/>
                    </a:schemeClr>
                  </a:gs>
                  <a:gs pos="100000">
                    <a:schemeClr val="bg1">
                      <a:lumMod val="74000"/>
                      <a:lumOff val="26000"/>
                      <a:alpha val="85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円/楕円 33"/>
              <p:cNvSpPr/>
              <p:nvPr/>
            </p:nvSpPr>
            <p:spPr>
              <a:xfrm>
                <a:off x="2910219" y="5519647"/>
                <a:ext cx="1966059" cy="996006"/>
              </a:xfrm>
              <a:custGeom>
                <a:avLst/>
                <a:gdLst>
                  <a:gd name="connsiteX0" fmla="*/ 0 w 1296144"/>
                  <a:gd name="connsiteY0" fmla="*/ 396044 h 792088"/>
                  <a:gd name="connsiteX1" fmla="*/ 648072 w 1296144"/>
                  <a:gd name="connsiteY1" fmla="*/ 0 h 792088"/>
                  <a:gd name="connsiteX2" fmla="*/ 1296144 w 1296144"/>
                  <a:gd name="connsiteY2" fmla="*/ 396044 h 792088"/>
                  <a:gd name="connsiteX3" fmla="*/ 648072 w 1296144"/>
                  <a:gd name="connsiteY3" fmla="*/ 792088 h 792088"/>
                  <a:gd name="connsiteX4" fmla="*/ 0 w 1296144"/>
                  <a:gd name="connsiteY4" fmla="*/ 396044 h 792088"/>
                  <a:gd name="connsiteX0" fmla="*/ 6 w 1296150"/>
                  <a:gd name="connsiteY0" fmla="*/ 75280 h 471324"/>
                  <a:gd name="connsiteX1" fmla="*/ 657603 w 1296150"/>
                  <a:gd name="connsiteY1" fmla="*/ 184061 h 471324"/>
                  <a:gd name="connsiteX2" fmla="*/ 1296150 w 1296150"/>
                  <a:gd name="connsiteY2" fmla="*/ 75280 h 471324"/>
                  <a:gd name="connsiteX3" fmla="*/ 648078 w 1296150"/>
                  <a:gd name="connsiteY3" fmla="*/ 471324 h 471324"/>
                  <a:gd name="connsiteX4" fmla="*/ 6 w 1296150"/>
                  <a:gd name="connsiteY4" fmla="*/ 75280 h 471324"/>
                  <a:gd name="connsiteX0" fmla="*/ 6 w 1296150"/>
                  <a:gd name="connsiteY0" fmla="*/ 106913 h 502957"/>
                  <a:gd name="connsiteX1" fmla="*/ 657603 w 1296150"/>
                  <a:gd name="connsiteY1" fmla="*/ 72819 h 502957"/>
                  <a:gd name="connsiteX2" fmla="*/ 1296150 w 1296150"/>
                  <a:gd name="connsiteY2" fmla="*/ 106913 h 502957"/>
                  <a:gd name="connsiteX3" fmla="*/ 648078 w 1296150"/>
                  <a:gd name="connsiteY3" fmla="*/ 502957 h 502957"/>
                  <a:gd name="connsiteX4" fmla="*/ 6 w 1296150"/>
                  <a:gd name="connsiteY4" fmla="*/ 106913 h 502957"/>
                  <a:gd name="connsiteX0" fmla="*/ 4 w 1315198"/>
                  <a:gd name="connsiteY0" fmla="*/ 17941 h 568544"/>
                  <a:gd name="connsiteX1" fmla="*/ 676651 w 1315198"/>
                  <a:gd name="connsiteY1" fmla="*/ 136247 h 568544"/>
                  <a:gd name="connsiteX2" fmla="*/ 1315198 w 1315198"/>
                  <a:gd name="connsiteY2" fmla="*/ 170341 h 568544"/>
                  <a:gd name="connsiteX3" fmla="*/ 667126 w 1315198"/>
                  <a:gd name="connsiteY3" fmla="*/ 566385 h 568544"/>
                  <a:gd name="connsiteX4" fmla="*/ 4 w 1315198"/>
                  <a:gd name="connsiteY4" fmla="*/ 17941 h 568544"/>
                  <a:gd name="connsiteX0" fmla="*/ 4 w 1315198"/>
                  <a:gd name="connsiteY0" fmla="*/ 104236 h 654839"/>
                  <a:gd name="connsiteX1" fmla="*/ 676651 w 1315198"/>
                  <a:gd name="connsiteY1" fmla="*/ 222542 h 654839"/>
                  <a:gd name="connsiteX2" fmla="*/ 1315198 w 1315198"/>
                  <a:gd name="connsiteY2" fmla="*/ 256636 h 654839"/>
                  <a:gd name="connsiteX3" fmla="*/ 667126 w 1315198"/>
                  <a:gd name="connsiteY3" fmla="*/ 652680 h 654839"/>
                  <a:gd name="connsiteX4" fmla="*/ 4 w 1315198"/>
                  <a:gd name="connsiteY4" fmla="*/ 104236 h 654839"/>
                  <a:gd name="connsiteX0" fmla="*/ 4 w 1389254"/>
                  <a:gd name="connsiteY0" fmla="*/ 104236 h 652701"/>
                  <a:gd name="connsiteX1" fmla="*/ 676651 w 1389254"/>
                  <a:gd name="connsiteY1" fmla="*/ 222542 h 652701"/>
                  <a:gd name="connsiteX2" fmla="*/ 1315198 w 1389254"/>
                  <a:gd name="connsiteY2" fmla="*/ 256636 h 652701"/>
                  <a:gd name="connsiteX3" fmla="*/ 1303593 w 1389254"/>
                  <a:gd name="connsiteY3" fmla="*/ 126160 h 652701"/>
                  <a:gd name="connsiteX4" fmla="*/ 667126 w 1389254"/>
                  <a:gd name="connsiteY4" fmla="*/ 652680 h 652701"/>
                  <a:gd name="connsiteX5" fmla="*/ 4 w 1389254"/>
                  <a:gd name="connsiteY5" fmla="*/ 104236 h 652701"/>
                  <a:gd name="connsiteX0" fmla="*/ 4 w 1389254"/>
                  <a:gd name="connsiteY0" fmla="*/ 104236 h 652729"/>
                  <a:gd name="connsiteX1" fmla="*/ 676651 w 1389254"/>
                  <a:gd name="connsiteY1" fmla="*/ 222542 h 652729"/>
                  <a:gd name="connsiteX2" fmla="*/ 1315198 w 1389254"/>
                  <a:gd name="connsiteY2" fmla="*/ 256636 h 652729"/>
                  <a:gd name="connsiteX3" fmla="*/ 1303593 w 1389254"/>
                  <a:gd name="connsiteY3" fmla="*/ 126160 h 652729"/>
                  <a:gd name="connsiteX4" fmla="*/ 667126 w 1389254"/>
                  <a:gd name="connsiteY4" fmla="*/ 652680 h 652729"/>
                  <a:gd name="connsiteX5" fmla="*/ 4 w 1389254"/>
                  <a:gd name="connsiteY5" fmla="*/ 104236 h 652729"/>
                  <a:gd name="connsiteX0" fmla="*/ 4 w 1357583"/>
                  <a:gd name="connsiteY0" fmla="*/ 104236 h 652729"/>
                  <a:gd name="connsiteX1" fmla="*/ 676651 w 1357583"/>
                  <a:gd name="connsiteY1" fmla="*/ 222542 h 652729"/>
                  <a:gd name="connsiteX2" fmla="*/ 1315198 w 1357583"/>
                  <a:gd name="connsiteY2" fmla="*/ 256636 h 652729"/>
                  <a:gd name="connsiteX3" fmla="*/ 1303593 w 1357583"/>
                  <a:gd name="connsiteY3" fmla="*/ 126160 h 652729"/>
                  <a:gd name="connsiteX4" fmla="*/ 667126 w 1357583"/>
                  <a:gd name="connsiteY4" fmla="*/ 652680 h 652729"/>
                  <a:gd name="connsiteX5" fmla="*/ 4 w 1357583"/>
                  <a:gd name="connsiteY5" fmla="*/ 104236 h 652729"/>
                  <a:gd name="connsiteX0" fmla="*/ 4 w 1355604"/>
                  <a:gd name="connsiteY0" fmla="*/ 104236 h 672789"/>
                  <a:gd name="connsiteX1" fmla="*/ 676651 w 1355604"/>
                  <a:gd name="connsiteY1" fmla="*/ 222542 h 672789"/>
                  <a:gd name="connsiteX2" fmla="*/ 1315198 w 1355604"/>
                  <a:gd name="connsiteY2" fmla="*/ 256636 h 672789"/>
                  <a:gd name="connsiteX3" fmla="*/ 1294068 w 1355604"/>
                  <a:gd name="connsiteY3" fmla="*/ 364285 h 672789"/>
                  <a:gd name="connsiteX4" fmla="*/ 667126 w 1355604"/>
                  <a:gd name="connsiteY4" fmla="*/ 652680 h 672789"/>
                  <a:gd name="connsiteX5" fmla="*/ 4 w 1355604"/>
                  <a:gd name="connsiteY5" fmla="*/ 104236 h 672789"/>
                  <a:gd name="connsiteX0" fmla="*/ 4 w 1294068"/>
                  <a:gd name="connsiteY0" fmla="*/ 162254 h 730807"/>
                  <a:gd name="connsiteX1" fmla="*/ 676651 w 1294068"/>
                  <a:gd name="connsiteY1" fmla="*/ 280560 h 730807"/>
                  <a:gd name="connsiteX2" fmla="*/ 877048 w 1294068"/>
                  <a:gd name="connsiteY2" fmla="*/ 329 h 730807"/>
                  <a:gd name="connsiteX3" fmla="*/ 1294068 w 1294068"/>
                  <a:gd name="connsiteY3" fmla="*/ 422303 h 730807"/>
                  <a:gd name="connsiteX4" fmla="*/ 667126 w 1294068"/>
                  <a:gd name="connsiteY4" fmla="*/ 710698 h 730807"/>
                  <a:gd name="connsiteX5" fmla="*/ 4 w 1294068"/>
                  <a:gd name="connsiteY5" fmla="*/ 162254 h 730807"/>
                  <a:gd name="connsiteX0" fmla="*/ 8774 w 1302838"/>
                  <a:gd name="connsiteY0" fmla="*/ 169683 h 738236"/>
                  <a:gd name="connsiteX1" fmla="*/ 332996 w 1302838"/>
                  <a:gd name="connsiteY1" fmla="*/ 21289 h 738236"/>
                  <a:gd name="connsiteX2" fmla="*/ 885818 w 1302838"/>
                  <a:gd name="connsiteY2" fmla="*/ 7758 h 738236"/>
                  <a:gd name="connsiteX3" fmla="*/ 1302838 w 1302838"/>
                  <a:gd name="connsiteY3" fmla="*/ 429732 h 738236"/>
                  <a:gd name="connsiteX4" fmla="*/ 675896 w 1302838"/>
                  <a:gd name="connsiteY4" fmla="*/ 718127 h 738236"/>
                  <a:gd name="connsiteX5" fmla="*/ 8774 w 1302838"/>
                  <a:gd name="connsiteY5" fmla="*/ 169683 h 738236"/>
                  <a:gd name="connsiteX0" fmla="*/ 4291 w 1650780"/>
                  <a:gd name="connsiteY0" fmla="*/ 80520 h 740970"/>
                  <a:gd name="connsiteX1" fmla="*/ 680938 w 1650780"/>
                  <a:gd name="connsiteY1" fmla="*/ 17851 h 740970"/>
                  <a:gd name="connsiteX2" fmla="*/ 1233760 w 1650780"/>
                  <a:gd name="connsiteY2" fmla="*/ 4320 h 740970"/>
                  <a:gd name="connsiteX3" fmla="*/ 1650780 w 1650780"/>
                  <a:gd name="connsiteY3" fmla="*/ 426294 h 740970"/>
                  <a:gd name="connsiteX4" fmla="*/ 1023838 w 1650780"/>
                  <a:gd name="connsiteY4" fmla="*/ 714689 h 740970"/>
                  <a:gd name="connsiteX5" fmla="*/ 4291 w 1650780"/>
                  <a:gd name="connsiteY5" fmla="*/ 80520 h 740970"/>
                  <a:gd name="connsiteX0" fmla="*/ 4827 w 1575116"/>
                  <a:gd name="connsiteY0" fmla="*/ 62929 h 743806"/>
                  <a:gd name="connsiteX1" fmla="*/ 605274 w 1575116"/>
                  <a:gd name="connsiteY1" fmla="*/ 19310 h 743806"/>
                  <a:gd name="connsiteX2" fmla="*/ 1158096 w 1575116"/>
                  <a:gd name="connsiteY2" fmla="*/ 5779 h 743806"/>
                  <a:gd name="connsiteX3" fmla="*/ 1575116 w 1575116"/>
                  <a:gd name="connsiteY3" fmla="*/ 427753 h 743806"/>
                  <a:gd name="connsiteX4" fmla="*/ 948174 w 1575116"/>
                  <a:gd name="connsiteY4" fmla="*/ 716148 h 743806"/>
                  <a:gd name="connsiteX5" fmla="*/ 4827 w 1575116"/>
                  <a:gd name="connsiteY5" fmla="*/ 62929 h 743806"/>
                  <a:gd name="connsiteX0" fmla="*/ 73 w 1570362"/>
                  <a:gd name="connsiteY0" fmla="*/ 73078 h 881892"/>
                  <a:gd name="connsiteX1" fmla="*/ 600520 w 1570362"/>
                  <a:gd name="connsiteY1" fmla="*/ 29459 h 881892"/>
                  <a:gd name="connsiteX2" fmla="*/ 1153342 w 1570362"/>
                  <a:gd name="connsiteY2" fmla="*/ 15928 h 881892"/>
                  <a:gd name="connsiteX3" fmla="*/ 1570362 w 1570362"/>
                  <a:gd name="connsiteY3" fmla="*/ 437902 h 881892"/>
                  <a:gd name="connsiteX4" fmla="*/ 638620 w 1570362"/>
                  <a:gd name="connsiteY4" fmla="*/ 869172 h 881892"/>
                  <a:gd name="connsiteX5" fmla="*/ 73 w 1570362"/>
                  <a:gd name="connsiteY5" fmla="*/ 73078 h 881892"/>
                  <a:gd name="connsiteX0" fmla="*/ 73 w 1827537"/>
                  <a:gd name="connsiteY0" fmla="*/ 73078 h 871020"/>
                  <a:gd name="connsiteX1" fmla="*/ 600520 w 1827537"/>
                  <a:gd name="connsiteY1" fmla="*/ 29459 h 871020"/>
                  <a:gd name="connsiteX2" fmla="*/ 1153342 w 1827537"/>
                  <a:gd name="connsiteY2" fmla="*/ 15928 h 871020"/>
                  <a:gd name="connsiteX3" fmla="*/ 1827537 w 1827537"/>
                  <a:gd name="connsiteY3" fmla="*/ 247402 h 871020"/>
                  <a:gd name="connsiteX4" fmla="*/ 638620 w 1827537"/>
                  <a:gd name="connsiteY4" fmla="*/ 869172 h 871020"/>
                  <a:gd name="connsiteX5" fmla="*/ 73 w 1827537"/>
                  <a:gd name="connsiteY5" fmla="*/ 73078 h 871020"/>
                  <a:gd name="connsiteX0" fmla="*/ 73 w 1827537"/>
                  <a:gd name="connsiteY0" fmla="*/ 73078 h 893458"/>
                  <a:gd name="connsiteX1" fmla="*/ 600520 w 1827537"/>
                  <a:gd name="connsiteY1" fmla="*/ 29459 h 893458"/>
                  <a:gd name="connsiteX2" fmla="*/ 1153342 w 1827537"/>
                  <a:gd name="connsiteY2" fmla="*/ 15928 h 893458"/>
                  <a:gd name="connsiteX3" fmla="*/ 1827537 w 1827537"/>
                  <a:gd name="connsiteY3" fmla="*/ 247402 h 893458"/>
                  <a:gd name="connsiteX4" fmla="*/ 638620 w 1827537"/>
                  <a:gd name="connsiteY4" fmla="*/ 869172 h 893458"/>
                  <a:gd name="connsiteX5" fmla="*/ 73 w 1827537"/>
                  <a:gd name="connsiteY5" fmla="*/ 73078 h 893458"/>
                  <a:gd name="connsiteX0" fmla="*/ 3678 w 1831142"/>
                  <a:gd name="connsiteY0" fmla="*/ 77184 h 945295"/>
                  <a:gd name="connsiteX1" fmla="*/ 604125 w 1831142"/>
                  <a:gd name="connsiteY1" fmla="*/ 33565 h 945295"/>
                  <a:gd name="connsiteX2" fmla="*/ 1156947 w 1831142"/>
                  <a:gd name="connsiteY2" fmla="*/ 20034 h 945295"/>
                  <a:gd name="connsiteX3" fmla="*/ 1831142 w 1831142"/>
                  <a:gd name="connsiteY3" fmla="*/ 251508 h 945295"/>
                  <a:gd name="connsiteX4" fmla="*/ 899400 w 1831142"/>
                  <a:gd name="connsiteY4" fmla="*/ 930428 h 945295"/>
                  <a:gd name="connsiteX5" fmla="*/ 3678 w 1831142"/>
                  <a:gd name="connsiteY5" fmla="*/ 77184 h 945295"/>
                  <a:gd name="connsiteX0" fmla="*/ 3678 w 1831142"/>
                  <a:gd name="connsiteY0" fmla="*/ 77184 h 945295"/>
                  <a:gd name="connsiteX1" fmla="*/ 604125 w 1831142"/>
                  <a:gd name="connsiteY1" fmla="*/ 33565 h 945295"/>
                  <a:gd name="connsiteX2" fmla="*/ 1156947 w 1831142"/>
                  <a:gd name="connsiteY2" fmla="*/ 20034 h 945295"/>
                  <a:gd name="connsiteX3" fmla="*/ 1831142 w 1831142"/>
                  <a:gd name="connsiteY3" fmla="*/ 251508 h 945295"/>
                  <a:gd name="connsiteX4" fmla="*/ 899400 w 1831142"/>
                  <a:gd name="connsiteY4" fmla="*/ 930428 h 945295"/>
                  <a:gd name="connsiteX5" fmla="*/ 3678 w 1831142"/>
                  <a:gd name="connsiteY5" fmla="*/ 77184 h 945295"/>
                  <a:gd name="connsiteX0" fmla="*/ 3678 w 1831142"/>
                  <a:gd name="connsiteY0" fmla="*/ 77184 h 937684"/>
                  <a:gd name="connsiteX1" fmla="*/ 604125 w 1831142"/>
                  <a:gd name="connsiteY1" fmla="*/ 33565 h 937684"/>
                  <a:gd name="connsiteX2" fmla="*/ 1156947 w 1831142"/>
                  <a:gd name="connsiteY2" fmla="*/ 20034 h 937684"/>
                  <a:gd name="connsiteX3" fmla="*/ 1831142 w 1831142"/>
                  <a:gd name="connsiteY3" fmla="*/ 251508 h 937684"/>
                  <a:gd name="connsiteX4" fmla="*/ 899400 w 1831142"/>
                  <a:gd name="connsiteY4" fmla="*/ 930428 h 937684"/>
                  <a:gd name="connsiteX5" fmla="*/ 3678 w 1831142"/>
                  <a:gd name="connsiteY5" fmla="*/ 77184 h 937684"/>
                  <a:gd name="connsiteX0" fmla="*/ 3678 w 1831142"/>
                  <a:gd name="connsiteY0" fmla="*/ 77184 h 930614"/>
                  <a:gd name="connsiteX1" fmla="*/ 604125 w 1831142"/>
                  <a:gd name="connsiteY1" fmla="*/ 33565 h 930614"/>
                  <a:gd name="connsiteX2" fmla="*/ 1156947 w 1831142"/>
                  <a:gd name="connsiteY2" fmla="*/ 20034 h 930614"/>
                  <a:gd name="connsiteX3" fmla="*/ 1831142 w 1831142"/>
                  <a:gd name="connsiteY3" fmla="*/ 251508 h 930614"/>
                  <a:gd name="connsiteX4" fmla="*/ 899400 w 1831142"/>
                  <a:gd name="connsiteY4" fmla="*/ 930428 h 930614"/>
                  <a:gd name="connsiteX5" fmla="*/ 3678 w 1831142"/>
                  <a:gd name="connsiteY5" fmla="*/ 77184 h 930614"/>
                  <a:gd name="connsiteX0" fmla="*/ 3678 w 1831348"/>
                  <a:gd name="connsiteY0" fmla="*/ 77184 h 930568"/>
                  <a:gd name="connsiteX1" fmla="*/ 604125 w 1831348"/>
                  <a:gd name="connsiteY1" fmla="*/ 33565 h 930568"/>
                  <a:gd name="connsiteX2" fmla="*/ 1156947 w 1831348"/>
                  <a:gd name="connsiteY2" fmla="*/ 20034 h 930568"/>
                  <a:gd name="connsiteX3" fmla="*/ 1831142 w 1831348"/>
                  <a:gd name="connsiteY3" fmla="*/ 251508 h 930568"/>
                  <a:gd name="connsiteX4" fmla="*/ 899400 w 1831348"/>
                  <a:gd name="connsiteY4" fmla="*/ 930428 h 930568"/>
                  <a:gd name="connsiteX5" fmla="*/ 3678 w 1831348"/>
                  <a:gd name="connsiteY5" fmla="*/ 77184 h 930568"/>
                  <a:gd name="connsiteX0" fmla="*/ 3678 w 1917047"/>
                  <a:gd name="connsiteY0" fmla="*/ 77184 h 930632"/>
                  <a:gd name="connsiteX1" fmla="*/ 604125 w 1917047"/>
                  <a:gd name="connsiteY1" fmla="*/ 33565 h 930632"/>
                  <a:gd name="connsiteX2" fmla="*/ 1156947 w 1917047"/>
                  <a:gd name="connsiteY2" fmla="*/ 20034 h 930632"/>
                  <a:gd name="connsiteX3" fmla="*/ 1916867 w 1917047"/>
                  <a:gd name="connsiteY3" fmla="*/ 156258 h 930632"/>
                  <a:gd name="connsiteX4" fmla="*/ 899400 w 1917047"/>
                  <a:gd name="connsiteY4" fmla="*/ 930428 h 930632"/>
                  <a:gd name="connsiteX5" fmla="*/ 3678 w 1917047"/>
                  <a:gd name="connsiteY5" fmla="*/ 77184 h 930632"/>
                  <a:gd name="connsiteX0" fmla="*/ 3678 w 1917047"/>
                  <a:gd name="connsiteY0" fmla="*/ 77184 h 930632"/>
                  <a:gd name="connsiteX1" fmla="*/ 604125 w 1917047"/>
                  <a:gd name="connsiteY1" fmla="*/ 33565 h 930632"/>
                  <a:gd name="connsiteX2" fmla="*/ 1156947 w 1917047"/>
                  <a:gd name="connsiteY2" fmla="*/ 20034 h 930632"/>
                  <a:gd name="connsiteX3" fmla="*/ 1916867 w 1917047"/>
                  <a:gd name="connsiteY3" fmla="*/ 156258 h 930632"/>
                  <a:gd name="connsiteX4" fmla="*/ 899400 w 1917047"/>
                  <a:gd name="connsiteY4" fmla="*/ 930428 h 930632"/>
                  <a:gd name="connsiteX5" fmla="*/ 3678 w 1917047"/>
                  <a:gd name="connsiteY5" fmla="*/ 77184 h 930632"/>
                  <a:gd name="connsiteX0" fmla="*/ 3678 w 1924934"/>
                  <a:gd name="connsiteY0" fmla="*/ 152568 h 1006018"/>
                  <a:gd name="connsiteX1" fmla="*/ 604125 w 1924934"/>
                  <a:gd name="connsiteY1" fmla="*/ 108949 h 1006018"/>
                  <a:gd name="connsiteX2" fmla="*/ 1156947 w 1924934"/>
                  <a:gd name="connsiteY2" fmla="*/ 95418 h 1006018"/>
                  <a:gd name="connsiteX3" fmla="*/ 1364418 w 1924934"/>
                  <a:gd name="connsiteY3" fmla="*/ 3042 h 1006018"/>
                  <a:gd name="connsiteX4" fmla="*/ 1916867 w 1924934"/>
                  <a:gd name="connsiteY4" fmla="*/ 231642 h 1006018"/>
                  <a:gd name="connsiteX5" fmla="*/ 899400 w 1924934"/>
                  <a:gd name="connsiteY5" fmla="*/ 1005812 h 1006018"/>
                  <a:gd name="connsiteX6" fmla="*/ 3678 w 1924934"/>
                  <a:gd name="connsiteY6" fmla="*/ 152568 h 1006018"/>
                  <a:gd name="connsiteX0" fmla="*/ 3678 w 1919112"/>
                  <a:gd name="connsiteY0" fmla="*/ 77185 h 930630"/>
                  <a:gd name="connsiteX1" fmla="*/ 604125 w 1919112"/>
                  <a:gd name="connsiteY1" fmla="*/ 33566 h 930630"/>
                  <a:gd name="connsiteX2" fmla="*/ 1156947 w 1919112"/>
                  <a:gd name="connsiteY2" fmla="*/ 20035 h 930630"/>
                  <a:gd name="connsiteX3" fmla="*/ 1916867 w 1919112"/>
                  <a:gd name="connsiteY3" fmla="*/ 156259 h 930630"/>
                  <a:gd name="connsiteX4" fmla="*/ 899400 w 1919112"/>
                  <a:gd name="connsiteY4" fmla="*/ 930429 h 930630"/>
                  <a:gd name="connsiteX5" fmla="*/ 3678 w 1919112"/>
                  <a:gd name="connsiteY5" fmla="*/ 77185 h 930630"/>
                  <a:gd name="connsiteX0" fmla="*/ 4892 w 1922768"/>
                  <a:gd name="connsiteY0" fmla="*/ 84078 h 937523"/>
                  <a:gd name="connsiteX1" fmla="*/ 605339 w 1922768"/>
                  <a:gd name="connsiteY1" fmla="*/ 40459 h 937523"/>
                  <a:gd name="connsiteX2" fmla="*/ 1918081 w 1922768"/>
                  <a:gd name="connsiteY2" fmla="*/ 163152 h 937523"/>
                  <a:gd name="connsiteX3" fmla="*/ 900614 w 1922768"/>
                  <a:gd name="connsiteY3" fmla="*/ 937322 h 937523"/>
                  <a:gd name="connsiteX4" fmla="*/ 4892 w 1922768"/>
                  <a:gd name="connsiteY4" fmla="*/ 84078 h 937523"/>
                  <a:gd name="connsiteX0" fmla="*/ 0 w 1942276"/>
                  <a:gd name="connsiteY0" fmla="*/ 69180 h 922623"/>
                  <a:gd name="connsiteX1" fmla="*/ 1913189 w 1942276"/>
                  <a:gd name="connsiteY1" fmla="*/ 148254 h 922623"/>
                  <a:gd name="connsiteX2" fmla="*/ 895722 w 1942276"/>
                  <a:gd name="connsiteY2" fmla="*/ 922424 h 922623"/>
                  <a:gd name="connsiteX3" fmla="*/ 0 w 1942276"/>
                  <a:gd name="connsiteY3" fmla="*/ 69180 h 922623"/>
                  <a:gd name="connsiteX0" fmla="*/ 24309 w 1945582"/>
                  <a:gd name="connsiteY0" fmla="*/ 140300 h 993629"/>
                  <a:gd name="connsiteX1" fmla="*/ 1927973 w 1945582"/>
                  <a:gd name="connsiteY1" fmla="*/ 86024 h 993629"/>
                  <a:gd name="connsiteX2" fmla="*/ 920031 w 1945582"/>
                  <a:gd name="connsiteY2" fmla="*/ 993544 h 993629"/>
                  <a:gd name="connsiteX3" fmla="*/ 24309 w 1945582"/>
                  <a:gd name="connsiteY3" fmla="*/ 140300 h 993629"/>
                  <a:gd name="connsiteX0" fmla="*/ 23887 w 1935783"/>
                  <a:gd name="connsiteY0" fmla="*/ 99853 h 953101"/>
                  <a:gd name="connsiteX1" fmla="*/ 1918026 w 1935783"/>
                  <a:gd name="connsiteY1" fmla="*/ 112252 h 953101"/>
                  <a:gd name="connsiteX2" fmla="*/ 919609 w 1935783"/>
                  <a:gd name="connsiteY2" fmla="*/ 953097 h 953101"/>
                  <a:gd name="connsiteX3" fmla="*/ 23887 w 1935783"/>
                  <a:gd name="connsiteY3" fmla="*/ 99853 h 953101"/>
                  <a:gd name="connsiteX0" fmla="*/ 20864 w 1935423"/>
                  <a:gd name="connsiteY0" fmla="*/ 99853 h 953101"/>
                  <a:gd name="connsiteX1" fmla="*/ 1915003 w 1935423"/>
                  <a:gd name="connsiteY1" fmla="*/ 112252 h 953101"/>
                  <a:gd name="connsiteX2" fmla="*/ 964211 w 1935423"/>
                  <a:gd name="connsiteY2" fmla="*/ 953097 h 953101"/>
                  <a:gd name="connsiteX3" fmla="*/ 20864 w 1935423"/>
                  <a:gd name="connsiteY3" fmla="*/ 99853 h 953101"/>
                  <a:gd name="connsiteX0" fmla="*/ 30892 w 1955204"/>
                  <a:gd name="connsiteY0" fmla="*/ 99853 h 953101"/>
                  <a:gd name="connsiteX1" fmla="*/ 1925031 w 1955204"/>
                  <a:gd name="connsiteY1" fmla="*/ 112252 h 953101"/>
                  <a:gd name="connsiteX2" fmla="*/ 974239 w 1955204"/>
                  <a:gd name="connsiteY2" fmla="*/ 953097 h 953101"/>
                  <a:gd name="connsiteX3" fmla="*/ 30892 w 1955204"/>
                  <a:gd name="connsiteY3" fmla="*/ 99853 h 953101"/>
                  <a:gd name="connsiteX0" fmla="*/ 30892 w 1955204"/>
                  <a:gd name="connsiteY0" fmla="*/ 104607 h 995955"/>
                  <a:gd name="connsiteX1" fmla="*/ 1925031 w 1955204"/>
                  <a:gd name="connsiteY1" fmla="*/ 117006 h 995955"/>
                  <a:gd name="connsiteX2" fmla="*/ 974239 w 1955204"/>
                  <a:gd name="connsiteY2" fmla="*/ 995951 h 995955"/>
                  <a:gd name="connsiteX3" fmla="*/ 30892 w 1955204"/>
                  <a:gd name="connsiteY3" fmla="*/ 104607 h 995955"/>
                  <a:gd name="connsiteX0" fmla="*/ 34739 w 1962786"/>
                  <a:gd name="connsiteY0" fmla="*/ 104607 h 995955"/>
                  <a:gd name="connsiteX1" fmla="*/ 1928878 w 1962786"/>
                  <a:gd name="connsiteY1" fmla="*/ 117006 h 995955"/>
                  <a:gd name="connsiteX2" fmla="*/ 978086 w 1962786"/>
                  <a:gd name="connsiteY2" fmla="*/ 995951 h 995955"/>
                  <a:gd name="connsiteX3" fmla="*/ 34739 w 1962786"/>
                  <a:gd name="connsiteY3" fmla="*/ 104607 h 995955"/>
                  <a:gd name="connsiteX0" fmla="*/ 36399 w 1966059"/>
                  <a:gd name="connsiteY0" fmla="*/ 104607 h 996006"/>
                  <a:gd name="connsiteX1" fmla="*/ 1930538 w 1966059"/>
                  <a:gd name="connsiteY1" fmla="*/ 117006 h 996006"/>
                  <a:gd name="connsiteX2" fmla="*/ 979746 w 1966059"/>
                  <a:gd name="connsiteY2" fmla="*/ 995951 h 996006"/>
                  <a:gd name="connsiteX3" fmla="*/ 36399 w 1966059"/>
                  <a:gd name="connsiteY3" fmla="*/ 104607 h 996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66059" h="996006">
                    <a:moveTo>
                      <a:pt x="36399" y="104607"/>
                    </a:moveTo>
                    <a:cubicBezTo>
                      <a:pt x="194864" y="-41884"/>
                      <a:pt x="1773313" y="-31551"/>
                      <a:pt x="1930538" y="117006"/>
                    </a:cubicBezTo>
                    <a:cubicBezTo>
                      <a:pt x="2087763" y="265563"/>
                      <a:pt x="1714536" y="988492"/>
                      <a:pt x="979746" y="995951"/>
                    </a:cubicBezTo>
                    <a:cubicBezTo>
                      <a:pt x="244956" y="1003410"/>
                      <a:pt x="-122066" y="251098"/>
                      <a:pt x="36399" y="10460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98000"/>
                      <a:alpha val="0"/>
                    </a:schemeClr>
                  </a:gs>
                  <a:gs pos="100000">
                    <a:srgbClr val="E66E00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2" name="テキスト ボックス 31"/>
            <p:cNvSpPr txBox="1"/>
            <p:nvPr/>
          </p:nvSpPr>
          <p:spPr>
            <a:xfrm>
              <a:off x="5996654" y="2832436"/>
              <a:ext cx="1208008" cy="761506"/>
            </a:xfrm>
            <a:prstGeom prst="rect">
              <a:avLst/>
            </a:prstGeom>
            <a:noFill/>
            <a:effectLst>
              <a:outerShdw blurRad="63500" dir="2940000" algn="tl" rotWithShape="0">
                <a:srgbClr val="C00000">
                  <a:alpha val="57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6600" dirty="0" smtClean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参加者に届ける</a:t>
              </a:r>
              <a:endParaRPr lang="en-US" altLang="ja-JP" sz="66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37" name="環状矢印 24"/>
          <p:cNvSpPr/>
          <p:nvPr/>
        </p:nvSpPr>
        <p:spPr>
          <a:xfrm rot="5699460">
            <a:off x="6868533" y="2204612"/>
            <a:ext cx="1034577" cy="941252"/>
          </a:xfrm>
          <a:custGeom>
            <a:avLst/>
            <a:gdLst>
              <a:gd name="connsiteX0" fmla="*/ 101647 w 1626349"/>
              <a:gd name="connsiteY0" fmla="*/ 813175 h 1626349"/>
              <a:gd name="connsiteX1" fmla="*/ 712695 w 1626349"/>
              <a:gd name="connsiteY1" fmla="*/ 108778 h 1626349"/>
              <a:gd name="connsiteX2" fmla="*/ 1496324 w 1626349"/>
              <a:gd name="connsiteY2" fmla="*/ 614229 h 1626349"/>
              <a:gd name="connsiteX3" fmla="*/ 1592988 w 1626349"/>
              <a:gd name="connsiteY3" fmla="*/ 614228 h 1626349"/>
              <a:gd name="connsiteX4" fmla="*/ 1423055 w 1626349"/>
              <a:gd name="connsiteY4" fmla="*/ 813174 h 1626349"/>
              <a:gd name="connsiteX5" fmla="*/ 1186400 w 1626349"/>
              <a:gd name="connsiteY5" fmla="*/ 614228 h 1626349"/>
              <a:gd name="connsiteX6" fmla="*/ 1280852 w 1626349"/>
              <a:gd name="connsiteY6" fmla="*/ 614228 h 1626349"/>
              <a:gd name="connsiteX7" fmla="*/ 711655 w 1626349"/>
              <a:gd name="connsiteY7" fmla="*/ 315183 h 1626349"/>
              <a:gd name="connsiteX8" fmla="*/ 304940 w 1626349"/>
              <a:gd name="connsiteY8" fmla="*/ 813175 h 1626349"/>
              <a:gd name="connsiteX9" fmla="*/ 101647 w 1626349"/>
              <a:gd name="connsiteY9" fmla="*/ 813175 h 1626349"/>
              <a:gd name="connsiteX0" fmla="*/ 1 w 1491342"/>
              <a:gd name="connsiteY0" fmla="*/ 711587 h 713285"/>
              <a:gd name="connsiteX1" fmla="*/ 611049 w 1491342"/>
              <a:gd name="connsiteY1" fmla="*/ 7190 h 713285"/>
              <a:gd name="connsiteX2" fmla="*/ 1394678 w 1491342"/>
              <a:gd name="connsiteY2" fmla="*/ 512641 h 713285"/>
              <a:gd name="connsiteX3" fmla="*/ 1491342 w 1491342"/>
              <a:gd name="connsiteY3" fmla="*/ 512640 h 713285"/>
              <a:gd name="connsiteX4" fmla="*/ 1321409 w 1491342"/>
              <a:gd name="connsiteY4" fmla="*/ 711586 h 713285"/>
              <a:gd name="connsiteX5" fmla="*/ 1084754 w 1491342"/>
              <a:gd name="connsiteY5" fmla="*/ 512640 h 713285"/>
              <a:gd name="connsiteX6" fmla="*/ 1179206 w 1491342"/>
              <a:gd name="connsiteY6" fmla="*/ 512640 h 713285"/>
              <a:gd name="connsiteX7" fmla="*/ 610009 w 1491342"/>
              <a:gd name="connsiteY7" fmla="*/ 213595 h 713285"/>
              <a:gd name="connsiteX8" fmla="*/ 1 w 1491342"/>
              <a:gd name="connsiteY8" fmla="*/ 711587 h 713285"/>
              <a:gd name="connsiteX0" fmla="*/ 1 w 1270695"/>
              <a:gd name="connsiteY0" fmla="*/ 1042259 h 1043311"/>
              <a:gd name="connsiteX1" fmla="*/ 390402 w 1270695"/>
              <a:gd name="connsiteY1" fmla="*/ 17176 h 1043311"/>
              <a:gd name="connsiteX2" fmla="*/ 1174031 w 1270695"/>
              <a:gd name="connsiteY2" fmla="*/ 522627 h 1043311"/>
              <a:gd name="connsiteX3" fmla="*/ 1270695 w 1270695"/>
              <a:gd name="connsiteY3" fmla="*/ 522626 h 1043311"/>
              <a:gd name="connsiteX4" fmla="*/ 1100762 w 1270695"/>
              <a:gd name="connsiteY4" fmla="*/ 721572 h 1043311"/>
              <a:gd name="connsiteX5" fmla="*/ 864107 w 1270695"/>
              <a:gd name="connsiteY5" fmla="*/ 522626 h 1043311"/>
              <a:gd name="connsiteX6" fmla="*/ 958559 w 1270695"/>
              <a:gd name="connsiteY6" fmla="*/ 522626 h 1043311"/>
              <a:gd name="connsiteX7" fmla="*/ 389362 w 1270695"/>
              <a:gd name="connsiteY7" fmla="*/ 223581 h 1043311"/>
              <a:gd name="connsiteX8" fmla="*/ 1 w 1270695"/>
              <a:gd name="connsiteY8" fmla="*/ 1042259 h 1043311"/>
              <a:gd name="connsiteX0" fmla="*/ 11205 w 1281899"/>
              <a:gd name="connsiteY0" fmla="*/ 1042259 h 1043311"/>
              <a:gd name="connsiteX1" fmla="*/ 401606 w 1281899"/>
              <a:gd name="connsiteY1" fmla="*/ 17176 h 1043311"/>
              <a:gd name="connsiteX2" fmla="*/ 1185235 w 1281899"/>
              <a:gd name="connsiteY2" fmla="*/ 522627 h 1043311"/>
              <a:gd name="connsiteX3" fmla="*/ 1281899 w 1281899"/>
              <a:gd name="connsiteY3" fmla="*/ 522626 h 1043311"/>
              <a:gd name="connsiteX4" fmla="*/ 1111966 w 1281899"/>
              <a:gd name="connsiteY4" fmla="*/ 721572 h 1043311"/>
              <a:gd name="connsiteX5" fmla="*/ 875311 w 1281899"/>
              <a:gd name="connsiteY5" fmla="*/ 522626 h 1043311"/>
              <a:gd name="connsiteX6" fmla="*/ 969763 w 1281899"/>
              <a:gd name="connsiteY6" fmla="*/ 522626 h 1043311"/>
              <a:gd name="connsiteX7" fmla="*/ 400566 w 1281899"/>
              <a:gd name="connsiteY7" fmla="*/ 223581 h 1043311"/>
              <a:gd name="connsiteX8" fmla="*/ 11205 w 1281899"/>
              <a:gd name="connsiteY8" fmla="*/ 1042259 h 1043311"/>
              <a:gd name="connsiteX0" fmla="*/ 11205 w 1281899"/>
              <a:gd name="connsiteY0" fmla="*/ 1042259 h 1042259"/>
              <a:gd name="connsiteX1" fmla="*/ 401606 w 1281899"/>
              <a:gd name="connsiteY1" fmla="*/ 17176 h 1042259"/>
              <a:gd name="connsiteX2" fmla="*/ 1185235 w 1281899"/>
              <a:gd name="connsiteY2" fmla="*/ 522627 h 1042259"/>
              <a:gd name="connsiteX3" fmla="*/ 1281899 w 1281899"/>
              <a:gd name="connsiteY3" fmla="*/ 522626 h 1042259"/>
              <a:gd name="connsiteX4" fmla="*/ 1111966 w 1281899"/>
              <a:gd name="connsiteY4" fmla="*/ 721572 h 1042259"/>
              <a:gd name="connsiteX5" fmla="*/ 875311 w 1281899"/>
              <a:gd name="connsiteY5" fmla="*/ 522626 h 1042259"/>
              <a:gd name="connsiteX6" fmla="*/ 969763 w 1281899"/>
              <a:gd name="connsiteY6" fmla="*/ 522626 h 1042259"/>
              <a:gd name="connsiteX7" fmla="*/ 400566 w 1281899"/>
              <a:gd name="connsiteY7" fmla="*/ 223581 h 1042259"/>
              <a:gd name="connsiteX8" fmla="*/ 11205 w 1281899"/>
              <a:gd name="connsiteY8" fmla="*/ 1042259 h 1042259"/>
              <a:gd name="connsiteX0" fmla="*/ 17796 w 1142291"/>
              <a:gd name="connsiteY0" fmla="*/ 1028853 h 1028853"/>
              <a:gd name="connsiteX1" fmla="*/ 261998 w 1142291"/>
              <a:gd name="connsiteY1" fmla="*/ 16537 h 1028853"/>
              <a:gd name="connsiteX2" fmla="*/ 1045627 w 1142291"/>
              <a:gd name="connsiteY2" fmla="*/ 521988 h 1028853"/>
              <a:gd name="connsiteX3" fmla="*/ 1142291 w 1142291"/>
              <a:gd name="connsiteY3" fmla="*/ 521987 h 1028853"/>
              <a:gd name="connsiteX4" fmla="*/ 972358 w 1142291"/>
              <a:gd name="connsiteY4" fmla="*/ 720933 h 1028853"/>
              <a:gd name="connsiteX5" fmla="*/ 735703 w 1142291"/>
              <a:gd name="connsiteY5" fmla="*/ 521987 h 1028853"/>
              <a:gd name="connsiteX6" fmla="*/ 830155 w 1142291"/>
              <a:gd name="connsiteY6" fmla="*/ 521987 h 1028853"/>
              <a:gd name="connsiteX7" fmla="*/ 260958 w 1142291"/>
              <a:gd name="connsiteY7" fmla="*/ 222942 h 1028853"/>
              <a:gd name="connsiteX8" fmla="*/ 17796 w 1142291"/>
              <a:gd name="connsiteY8" fmla="*/ 1028853 h 1028853"/>
              <a:gd name="connsiteX0" fmla="*/ 59480 w 1183975"/>
              <a:gd name="connsiteY0" fmla="*/ 1028853 h 1028853"/>
              <a:gd name="connsiteX1" fmla="*/ 303682 w 1183975"/>
              <a:gd name="connsiteY1" fmla="*/ 16537 h 1028853"/>
              <a:gd name="connsiteX2" fmla="*/ 1087311 w 1183975"/>
              <a:gd name="connsiteY2" fmla="*/ 521988 h 1028853"/>
              <a:gd name="connsiteX3" fmla="*/ 1183975 w 1183975"/>
              <a:gd name="connsiteY3" fmla="*/ 521987 h 1028853"/>
              <a:gd name="connsiteX4" fmla="*/ 1014042 w 1183975"/>
              <a:gd name="connsiteY4" fmla="*/ 720933 h 1028853"/>
              <a:gd name="connsiteX5" fmla="*/ 777387 w 1183975"/>
              <a:gd name="connsiteY5" fmla="*/ 521987 h 1028853"/>
              <a:gd name="connsiteX6" fmla="*/ 871839 w 1183975"/>
              <a:gd name="connsiteY6" fmla="*/ 521987 h 1028853"/>
              <a:gd name="connsiteX7" fmla="*/ 302642 w 1183975"/>
              <a:gd name="connsiteY7" fmla="*/ 222942 h 1028853"/>
              <a:gd name="connsiteX8" fmla="*/ 59480 w 1183975"/>
              <a:gd name="connsiteY8" fmla="*/ 1028853 h 1028853"/>
              <a:gd name="connsiteX0" fmla="*/ 59480 w 1183975"/>
              <a:gd name="connsiteY0" fmla="*/ 1028853 h 1028853"/>
              <a:gd name="connsiteX1" fmla="*/ 303682 w 1183975"/>
              <a:gd name="connsiteY1" fmla="*/ 16537 h 1028853"/>
              <a:gd name="connsiteX2" fmla="*/ 1087311 w 1183975"/>
              <a:gd name="connsiteY2" fmla="*/ 521988 h 1028853"/>
              <a:gd name="connsiteX3" fmla="*/ 1183975 w 1183975"/>
              <a:gd name="connsiteY3" fmla="*/ 521987 h 1028853"/>
              <a:gd name="connsiteX4" fmla="*/ 1014042 w 1183975"/>
              <a:gd name="connsiteY4" fmla="*/ 720933 h 1028853"/>
              <a:gd name="connsiteX5" fmla="*/ 777387 w 1183975"/>
              <a:gd name="connsiteY5" fmla="*/ 521987 h 1028853"/>
              <a:gd name="connsiteX6" fmla="*/ 871839 w 1183975"/>
              <a:gd name="connsiteY6" fmla="*/ 521987 h 1028853"/>
              <a:gd name="connsiteX7" fmla="*/ 302642 w 1183975"/>
              <a:gd name="connsiteY7" fmla="*/ 222942 h 1028853"/>
              <a:gd name="connsiteX8" fmla="*/ 59480 w 1183975"/>
              <a:gd name="connsiteY8" fmla="*/ 1028853 h 1028853"/>
              <a:gd name="connsiteX0" fmla="*/ 59480 w 1226832"/>
              <a:gd name="connsiteY0" fmla="*/ 1028853 h 1028853"/>
              <a:gd name="connsiteX1" fmla="*/ 303682 w 1226832"/>
              <a:gd name="connsiteY1" fmla="*/ 16537 h 1028853"/>
              <a:gd name="connsiteX2" fmla="*/ 1087311 w 1226832"/>
              <a:gd name="connsiteY2" fmla="*/ 521988 h 1028853"/>
              <a:gd name="connsiteX3" fmla="*/ 1183975 w 1226832"/>
              <a:gd name="connsiteY3" fmla="*/ 521987 h 1028853"/>
              <a:gd name="connsiteX4" fmla="*/ 1226832 w 1226832"/>
              <a:gd name="connsiteY4" fmla="*/ 951651 h 1028853"/>
              <a:gd name="connsiteX5" fmla="*/ 777387 w 1226832"/>
              <a:gd name="connsiteY5" fmla="*/ 521987 h 1028853"/>
              <a:gd name="connsiteX6" fmla="*/ 871839 w 1226832"/>
              <a:gd name="connsiteY6" fmla="*/ 521987 h 1028853"/>
              <a:gd name="connsiteX7" fmla="*/ 302642 w 1226832"/>
              <a:gd name="connsiteY7" fmla="*/ 222942 h 1028853"/>
              <a:gd name="connsiteX8" fmla="*/ 59480 w 1226832"/>
              <a:gd name="connsiteY8" fmla="*/ 1028853 h 1028853"/>
              <a:gd name="connsiteX0" fmla="*/ 59480 w 1268936"/>
              <a:gd name="connsiteY0" fmla="*/ 1028853 h 1028853"/>
              <a:gd name="connsiteX1" fmla="*/ 303682 w 1268936"/>
              <a:gd name="connsiteY1" fmla="*/ 16537 h 1028853"/>
              <a:gd name="connsiteX2" fmla="*/ 1087311 w 1268936"/>
              <a:gd name="connsiteY2" fmla="*/ 521988 h 1028853"/>
              <a:gd name="connsiteX3" fmla="*/ 1268936 w 1268936"/>
              <a:gd name="connsiteY3" fmla="*/ 197276 h 1028853"/>
              <a:gd name="connsiteX4" fmla="*/ 1226832 w 1268936"/>
              <a:gd name="connsiteY4" fmla="*/ 951651 h 1028853"/>
              <a:gd name="connsiteX5" fmla="*/ 777387 w 1268936"/>
              <a:gd name="connsiteY5" fmla="*/ 521987 h 1028853"/>
              <a:gd name="connsiteX6" fmla="*/ 871839 w 1268936"/>
              <a:gd name="connsiteY6" fmla="*/ 521987 h 1028853"/>
              <a:gd name="connsiteX7" fmla="*/ 302642 w 1268936"/>
              <a:gd name="connsiteY7" fmla="*/ 222942 h 1028853"/>
              <a:gd name="connsiteX8" fmla="*/ 59480 w 1268936"/>
              <a:gd name="connsiteY8" fmla="*/ 1028853 h 1028853"/>
              <a:gd name="connsiteX0" fmla="*/ 59480 w 1268936"/>
              <a:gd name="connsiteY0" fmla="*/ 1028853 h 1028853"/>
              <a:gd name="connsiteX1" fmla="*/ 303682 w 1268936"/>
              <a:gd name="connsiteY1" fmla="*/ 16537 h 1028853"/>
              <a:gd name="connsiteX2" fmla="*/ 1087311 w 1268936"/>
              <a:gd name="connsiteY2" fmla="*/ 521988 h 1028853"/>
              <a:gd name="connsiteX3" fmla="*/ 1268936 w 1268936"/>
              <a:gd name="connsiteY3" fmla="*/ 197276 h 1028853"/>
              <a:gd name="connsiteX4" fmla="*/ 1226832 w 1268936"/>
              <a:gd name="connsiteY4" fmla="*/ 951651 h 1028853"/>
              <a:gd name="connsiteX5" fmla="*/ 714918 w 1268936"/>
              <a:gd name="connsiteY5" fmla="*/ 844734 h 1028853"/>
              <a:gd name="connsiteX6" fmla="*/ 871839 w 1268936"/>
              <a:gd name="connsiteY6" fmla="*/ 521987 h 1028853"/>
              <a:gd name="connsiteX7" fmla="*/ 302642 w 1268936"/>
              <a:gd name="connsiteY7" fmla="*/ 222942 h 1028853"/>
              <a:gd name="connsiteX8" fmla="*/ 59480 w 1268936"/>
              <a:gd name="connsiteY8" fmla="*/ 1028853 h 1028853"/>
              <a:gd name="connsiteX0" fmla="*/ 59480 w 1268936"/>
              <a:gd name="connsiteY0" fmla="*/ 1028853 h 1028853"/>
              <a:gd name="connsiteX1" fmla="*/ 303682 w 1268936"/>
              <a:gd name="connsiteY1" fmla="*/ 16537 h 1028853"/>
              <a:gd name="connsiteX2" fmla="*/ 1087311 w 1268936"/>
              <a:gd name="connsiteY2" fmla="*/ 521988 h 1028853"/>
              <a:gd name="connsiteX3" fmla="*/ 1268936 w 1268936"/>
              <a:gd name="connsiteY3" fmla="*/ 197276 h 1028853"/>
              <a:gd name="connsiteX4" fmla="*/ 1226832 w 1268936"/>
              <a:gd name="connsiteY4" fmla="*/ 951651 h 1028853"/>
              <a:gd name="connsiteX5" fmla="*/ 714918 w 1268936"/>
              <a:gd name="connsiteY5" fmla="*/ 844734 h 1028853"/>
              <a:gd name="connsiteX6" fmla="*/ 871839 w 1268936"/>
              <a:gd name="connsiteY6" fmla="*/ 521987 h 1028853"/>
              <a:gd name="connsiteX7" fmla="*/ 872981 w 1268936"/>
              <a:gd name="connsiteY7" fmla="*/ 629187 h 1028853"/>
              <a:gd name="connsiteX8" fmla="*/ 302642 w 1268936"/>
              <a:gd name="connsiteY8" fmla="*/ 222942 h 1028853"/>
              <a:gd name="connsiteX9" fmla="*/ 59480 w 1268936"/>
              <a:gd name="connsiteY9" fmla="*/ 1028853 h 1028853"/>
              <a:gd name="connsiteX0" fmla="*/ 59480 w 1268936"/>
              <a:gd name="connsiteY0" fmla="*/ 1021699 h 1021699"/>
              <a:gd name="connsiteX1" fmla="*/ 303682 w 1268936"/>
              <a:gd name="connsiteY1" fmla="*/ 9383 h 1021699"/>
              <a:gd name="connsiteX2" fmla="*/ 1087311 w 1268936"/>
              <a:gd name="connsiteY2" fmla="*/ 514834 h 1021699"/>
              <a:gd name="connsiteX3" fmla="*/ 1012748 w 1268936"/>
              <a:gd name="connsiteY3" fmla="*/ 405854 h 1021699"/>
              <a:gd name="connsiteX4" fmla="*/ 1268936 w 1268936"/>
              <a:gd name="connsiteY4" fmla="*/ 190122 h 1021699"/>
              <a:gd name="connsiteX5" fmla="*/ 1226832 w 1268936"/>
              <a:gd name="connsiteY5" fmla="*/ 944497 h 1021699"/>
              <a:gd name="connsiteX6" fmla="*/ 714918 w 1268936"/>
              <a:gd name="connsiteY6" fmla="*/ 837580 h 1021699"/>
              <a:gd name="connsiteX7" fmla="*/ 871839 w 1268936"/>
              <a:gd name="connsiteY7" fmla="*/ 514833 h 1021699"/>
              <a:gd name="connsiteX8" fmla="*/ 872981 w 1268936"/>
              <a:gd name="connsiteY8" fmla="*/ 622033 h 1021699"/>
              <a:gd name="connsiteX9" fmla="*/ 302642 w 1268936"/>
              <a:gd name="connsiteY9" fmla="*/ 215788 h 1021699"/>
              <a:gd name="connsiteX10" fmla="*/ 59480 w 1268936"/>
              <a:gd name="connsiteY10" fmla="*/ 1021699 h 1021699"/>
              <a:gd name="connsiteX0" fmla="*/ 59480 w 1226832"/>
              <a:gd name="connsiteY0" fmla="*/ 1021699 h 1021699"/>
              <a:gd name="connsiteX1" fmla="*/ 303682 w 1226832"/>
              <a:gd name="connsiteY1" fmla="*/ 9383 h 1021699"/>
              <a:gd name="connsiteX2" fmla="*/ 1087311 w 1226832"/>
              <a:gd name="connsiteY2" fmla="*/ 514834 h 1021699"/>
              <a:gd name="connsiteX3" fmla="*/ 1012748 w 1226832"/>
              <a:gd name="connsiteY3" fmla="*/ 405854 h 1021699"/>
              <a:gd name="connsiteX4" fmla="*/ 1199938 w 1226832"/>
              <a:gd name="connsiteY4" fmla="*/ 48833 h 1021699"/>
              <a:gd name="connsiteX5" fmla="*/ 1226832 w 1226832"/>
              <a:gd name="connsiteY5" fmla="*/ 944497 h 1021699"/>
              <a:gd name="connsiteX6" fmla="*/ 714918 w 1226832"/>
              <a:gd name="connsiteY6" fmla="*/ 837580 h 1021699"/>
              <a:gd name="connsiteX7" fmla="*/ 871839 w 1226832"/>
              <a:gd name="connsiteY7" fmla="*/ 514833 h 1021699"/>
              <a:gd name="connsiteX8" fmla="*/ 872981 w 1226832"/>
              <a:gd name="connsiteY8" fmla="*/ 622033 h 1021699"/>
              <a:gd name="connsiteX9" fmla="*/ 302642 w 1226832"/>
              <a:gd name="connsiteY9" fmla="*/ 215788 h 1021699"/>
              <a:gd name="connsiteX10" fmla="*/ 59480 w 1226832"/>
              <a:gd name="connsiteY10" fmla="*/ 1021699 h 1021699"/>
              <a:gd name="connsiteX0" fmla="*/ 59480 w 1422484"/>
              <a:gd name="connsiteY0" fmla="*/ 1021699 h 1108720"/>
              <a:gd name="connsiteX1" fmla="*/ 303682 w 1422484"/>
              <a:gd name="connsiteY1" fmla="*/ 9383 h 1108720"/>
              <a:gd name="connsiteX2" fmla="*/ 1087311 w 1422484"/>
              <a:gd name="connsiteY2" fmla="*/ 514834 h 1108720"/>
              <a:gd name="connsiteX3" fmla="*/ 1012748 w 1422484"/>
              <a:gd name="connsiteY3" fmla="*/ 405854 h 1108720"/>
              <a:gd name="connsiteX4" fmla="*/ 1199938 w 1422484"/>
              <a:gd name="connsiteY4" fmla="*/ 48833 h 1108720"/>
              <a:gd name="connsiteX5" fmla="*/ 1422484 w 1422484"/>
              <a:gd name="connsiteY5" fmla="*/ 1108720 h 1108720"/>
              <a:gd name="connsiteX6" fmla="*/ 714918 w 1422484"/>
              <a:gd name="connsiteY6" fmla="*/ 837580 h 1108720"/>
              <a:gd name="connsiteX7" fmla="*/ 871839 w 1422484"/>
              <a:gd name="connsiteY7" fmla="*/ 514833 h 1108720"/>
              <a:gd name="connsiteX8" fmla="*/ 872981 w 1422484"/>
              <a:gd name="connsiteY8" fmla="*/ 622033 h 1108720"/>
              <a:gd name="connsiteX9" fmla="*/ 302642 w 1422484"/>
              <a:gd name="connsiteY9" fmla="*/ 215788 h 1108720"/>
              <a:gd name="connsiteX10" fmla="*/ 59480 w 1422484"/>
              <a:gd name="connsiteY10" fmla="*/ 1021699 h 1108720"/>
              <a:gd name="connsiteX0" fmla="*/ 59480 w 1235132"/>
              <a:gd name="connsiteY0" fmla="*/ 1021699 h 1021699"/>
              <a:gd name="connsiteX1" fmla="*/ 303682 w 1235132"/>
              <a:gd name="connsiteY1" fmla="*/ 9383 h 1021699"/>
              <a:gd name="connsiteX2" fmla="*/ 1087311 w 1235132"/>
              <a:gd name="connsiteY2" fmla="*/ 514834 h 1021699"/>
              <a:gd name="connsiteX3" fmla="*/ 1012748 w 1235132"/>
              <a:gd name="connsiteY3" fmla="*/ 405854 h 1021699"/>
              <a:gd name="connsiteX4" fmla="*/ 1199938 w 1235132"/>
              <a:gd name="connsiteY4" fmla="*/ 48833 h 1021699"/>
              <a:gd name="connsiteX5" fmla="*/ 1235132 w 1235132"/>
              <a:gd name="connsiteY5" fmla="*/ 909777 h 1021699"/>
              <a:gd name="connsiteX6" fmla="*/ 714918 w 1235132"/>
              <a:gd name="connsiteY6" fmla="*/ 837580 h 1021699"/>
              <a:gd name="connsiteX7" fmla="*/ 871839 w 1235132"/>
              <a:gd name="connsiteY7" fmla="*/ 514833 h 1021699"/>
              <a:gd name="connsiteX8" fmla="*/ 872981 w 1235132"/>
              <a:gd name="connsiteY8" fmla="*/ 622033 h 1021699"/>
              <a:gd name="connsiteX9" fmla="*/ 302642 w 1235132"/>
              <a:gd name="connsiteY9" fmla="*/ 215788 h 1021699"/>
              <a:gd name="connsiteX10" fmla="*/ 59480 w 1235132"/>
              <a:gd name="connsiteY10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71839 w 1225849"/>
              <a:gd name="connsiteY7" fmla="*/ 514833 h 1021699"/>
              <a:gd name="connsiteX8" fmla="*/ 872981 w 1225849"/>
              <a:gd name="connsiteY8" fmla="*/ 622033 h 1021699"/>
              <a:gd name="connsiteX9" fmla="*/ 302642 w 1225849"/>
              <a:gd name="connsiteY9" fmla="*/ 215788 h 1021699"/>
              <a:gd name="connsiteX10" fmla="*/ 59480 w 1225849"/>
              <a:gd name="connsiteY10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71839 w 1225849"/>
              <a:gd name="connsiteY7" fmla="*/ 514833 h 1021699"/>
              <a:gd name="connsiteX8" fmla="*/ 482756 w 1225849"/>
              <a:gd name="connsiteY8" fmla="*/ 565458 h 1021699"/>
              <a:gd name="connsiteX9" fmla="*/ 872981 w 1225849"/>
              <a:gd name="connsiteY9" fmla="*/ 622033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71839 w 1225849"/>
              <a:gd name="connsiteY7" fmla="*/ 514833 h 1021699"/>
              <a:gd name="connsiteX8" fmla="*/ 857709 w 1225849"/>
              <a:gd name="connsiteY8" fmla="*/ 317407 h 1021699"/>
              <a:gd name="connsiteX9" fmla="*/ 872981 w 1225849"/>
              <a:gd name="connsiteY9" fmla="*/ 622033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71839 w 1225849"/>
              <a:gd name="connsiteY7" fmla="*/ 514833 h 1021699"/>
              <a:gd name="connsiteX8" fmla="*/ 857709 w 1225849"/>
              <a:gd name="connsiteY8" fmla="*/ 317407 h 1021699"/>
              <a:gd name="connsiteX9" fmla="*/ 556915 w 1225849"/>
              <a:gd name="connsiteY9" fmla="*/ 117038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71839 w 1225849"/>
              <a:gd name="connsiteY7" fmla="*/ 514833 h 1021699"/>
              <a:gd name="connsiteX8" fmla="*/ 739453 w 1225849"/>
              <a:gd name="connsiteY8" fmla="*/ 520376 h 1021699"/>
              <a:gd name="connsiteX9" fmla="*/ 556915 w 1225849"/>
              <a:gd name="connsiteY9" fmla="*/ 117038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71839 w 1225849"/>
              <a:gd name="connsiteY7" fmla="*/ 514833 h 1021699"/>
              <a:gd name="connsiteX8" fmla="*/ 739453 w 1225849"/>
              <a:gd name="connsiteY8" fmla="*/ 520376 h 1021699"/>
              <a:gd name="connsiteX9" fmla="*/ 491942 w 1225849"/>
              <a:gd name="connsiteY9" fmla="*/ 281357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03920 w 1225849"/>
              <a:gd name="connsiteY7" fmla="*/ 645415 h 1021699"/>
              <a:gd name="connsiteX8" fmla="*/ 739453 w 1225849"/>
              <a:gd name="connsiteY8" fmla="*/ 520376 h 1021699"/>
              <a:gd name="connsiteX9" fmla="*/ 491942 w 1225849"/>
              <a:gd name="connsiteY9" fmla="*/ 281357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703409 w 1225849"/>
              <a:gd name="connsiteY7" fmla="*/ 698811 h 1021699"/>
              <a:gd name="connsiteX8" fmla="*/ 739453 w 1225849"/>
              <a:gd name="connsiteY8" fmla="*/ 520376 h 1021699"/>
              <a:gd name="connsiteX9" fmla="*/ 491942 w 1225849"/>
              <a:gd name="connsiteY9" fmla="*/ 281357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10246 w 1225849"/>
              <a:gd name="connsiteY7" fmla="*/ 644862 h 1021699"/>
              <a:gd name="connsiteX8" fmla="*/ 739453 w 1225849"/>
              <a:gd name="connsiteY8" fmla="*/ 520376 h 1021699"/>
              <a:gd name="connsiteX9" fmla="*/ 491942 w 1225849"/>
              <a:gd name="connsiteY9" fmla="*/ 281357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10246 w 1225849"/>
              <a:gd name="connsiteY7" fmla="*/ 644862 h 1021699"/>
              <a:gd name="connsiteX8" fmla="*/ 739453 w 1225849"/>
              <a:gd name="connsiteY8" fmla="*/ 520376 h 1021699"/>
              <a:gd name="connsiteX9" fmla="*/ 491942 w 1225849"/>
              <a:gd name="connsiteY9" fmla="*/ 281357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6777 w 1223146"/>
              <a:gd name="connsiteY0" fmla="*/ 1025743 h 1025743"/>
              <a:gd name="connsiteX1" fmla="*/ 300979 w 1223146"/>
              <a:gd name="connsiteY1" fmla="*/ 13427 h 1025743"/>
              <a:gd name="connsiteX2" fmla="*/ 957234 w 1223146"/>
              <a:gd name="connsiteY2" fmla="*/ 447137 h 1025743"/>
              <a:gd name="connsiteX3" fmla="*/ 1010045 w 1223146"/>
              <a:gd name="connsiteY3" fmla="*/ 409898 h 1025743"/>
              <a:gd name="connsiteX4" fmla="*/ 1197235 w 1223146"/>
              <a:gd name="connsiteY4" fmla="*/ 52877 h 1025743"/>
              <a:gd name="connsiteX5" fmla="*/ 1223146 w 1223146"/>
              <a:gd name="connsiteY5" fmla="*/ 937295 h 1025743"/>
              <a:gd name="connsiteX6" fmla="*/ 712215 w 1223146"/>
              <a:gd name="connsiteY6" fmla="*/ 841624 h 1025743"/>
              <a:gd name="connsiteX7" fmla="*/ 807543 w 1223146"/>
              <a:gd name="connsiteY7" fmla="*/ 648906 h 1025743"/>
              <a:gd name="connsiteX8" fmla="*/ 736750 w 1223146"/>
              <a:gd name="connsiteY8" fmla="*/ 524420 h 1025743"/>
              <a:gd name="connsiteX9" fmla="*/ 489239 w 1223146"/>
              <a:gd name="connsiteY9" fmla="*/ 285401 h 1025743"/>
              <a:gd name="connsiteX10" fmla="*/ 299939 w 1223146"/>
              <a:gd name="connsiteY10" fmla="*/ 219832 h 1025743"/>
              <a:gd name="connsiteX11" fmla="*/ 56777 w 1223146"/>
              <a:gd name="connsiteY11" fmla="*/ 1025743 h 1025743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1010540 w 1223641"/>
              <a:gd name="connsiteY3" fmla="*/ 408641 h 1024486"/>
              <a:gd name="connsiteX4" fmla="*/ 1197730 w 1223641"/>
              <a:gd name="connsiteY4" fmla="*/ 51620 h 1024486"/>
              <a:gd name="connsiteX5" fmla="*/ 1223641 w 1223641"/>
              <a:gd name="connsiteY5" fmla="*/ 936038 h 1024486"/>
              <a:gd name="connsiteX6" fmla="*/ 712710 w 1223641"/>
              <a:gd name="connsiteY6" fmla="*/ 840367 h 1024486"/>
              <a:gd name="connsiteX7" fmla="*/ 808038 w 1223641"/>
              <a:gd name="connsiteY7" fmla="*/ 647649 h 1024486"/>
              <a:gd name="connsiteX8" fmla="*/ 737245 w 1223641"/>
              <a:gd name="connsiteY8" fmla="*/ 523163 h 1024486"/>
              <a:gd name="connsiteX9" fmla="*/ 489734 w 1223641"/>
              <a:gd name="connsiteY9" fmla="*/ 284144 h 1024486"/>
              <a:gd name="connsiteX10" fmla="*/ 300434 w 1223641"/>
              <a:gd name="connsiteY10" fmla="*/ 218575 h 1024486"/>
              <a:gd name="connsiteX11" fmla="*/ 57272 w 1223641"/>
              <a:gd name="connsiteY11" fmla="*/ 1024486 h 1024486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1010540 w 1223641"/>
              <a:gd name="connsiteY3" fmla="*/ 408641 h 1024486"/>
              <a:gd name="connsiteX4" fmla="*/ 1111319 w 1223641"/>
              <a:gd name="connsiteY4" fmla="*/ 216406 h 1024486"/>
              <a:gd name="connsiteX5" fmla="*/ 1197730 w 1223641"/>
              <a:gd name="connsiteY5" fmla="*/ 51620 h 1024486"/>
              <a:gd name="connsiteX6" fmla="*/ 1223641 w 1223641"/>
              <a:gd name="connsiteY6" fmla="*/ 936038 h 1024486"/>
              <a:gd name="connsiteX7" fmla="*/ 712710 w 1223641"/>
              <a:gd name="connsiteY7" fmla="*/ 840367 h 1024486"/>
              <a:gd name="connsiteX8" fmla="*/ 808038 w 1223641"/>
              <a:gd name="connsiteY8" fmla="*/ 647649 h 1024486"/>
              <a:gd name="connsiteX9" fmla="*/ 737245 w 1223641"/>
              <a:gd name="connsiteY9" fmla="*/ 523163 h 1024486"/>
              <a:gd name="connsiteX10" fmla="*/ 489734 w 1223641"/>
              <a:gd name="connsiteY10" fmla="*/ 284144 h 1024486"/>
              <a:gd name="connsiteX11" fmla="*/ 300434 w 1223641"/>
              <a:gd name="connsiteY11" fmla="*/ 218575 h 1024486"/>
              <a:gd name="connsiteX12" fmla="*/ 57272 w 1223641"/>
              <a:gd name="connsiteY12" fmla="*/ 1024486 h 1024486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956163 w 1223641"/>
              <a:gd name="connsiteY3" fmla="*/ 260410 h 1024486"/>
              <a:gd name="connsiteX4" fmla="*/ 1111319 w 1223641"/>
              <a:gd name="connsiteY4" fmla="*/ 216406 h 1024486"/>
              <a:gd name="connsiteX5" fmla="*/ 1197730 w 1223641"/>
              <a:gd name="connsiteY5" fmla="*/ 51620 h 1024486"/>
              <a:gd name="connsiteX6" fmla="*/ 1223641 w 1223641"/>
              <a:gd name="connsiteY6" fmla="*/ 936038 h 1024486"/>
              <a:gd name="connsiteX7" fmla="*/ 712710 w 1223641"/>
              <a:gd name="connsiteY7" fmla="*/ 840367 h 1024486"/>
              <a:gd name="connsiteX8" fmla="*/ 808038 w 1223641"/>
              <a:gd name="connsiteY8" fmla="*/ 647649 h 1024486"/>
              <a:gd name="connsiteX9" fmla="*/ 737245 w 1223641"/>
              <a:gd name="connsiteY9" fmla="*/ 523163 h 1024486"/>
              <a:gd name="connsiteX10" fmla="*/ 489734 w 1223641"/>
              <a:gd name="connsiteY10" fmla="*/ 284144 h 1024486"/>
              <a:gd name="connsiteX11" fmla="*/ 300434 w 1223641"/>
              <a:gd name="connsiteY11" fmla="*/ 218575 h 1024486"/>
              <a:gd name="connsiteX12" fmla="*/ 57272 w 1223641"/>
              <a:gd name="connsiteY12" fmla="*/ 1024486 h 1024486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1111319 w 1223641"/>
              <a:gd name="connsiteY3" fmla="*/ 216406 h 1024486"/>
              <a:gd name="connsiteX4" fmla="*/ 1197730 w 1223641"/>
              <a:gd name="connsiteY4" fmla="*/ 51620 h 1024486"/>
              <a:gd name="connsiteX5" fmla="*/ 1223641 w 1223641"/>
              <a:gd name="connsiteY5" fmla="*/ 936038 h 1024486"/>
              <a:gd name="connsiteX6" fmla="*/ 712710 w 1223641"/>
              <a:gd name="connsiteY6" fmla="*/ 840367 h 1024486"/>
              <a:gd name="connsiteX7" fmla="*/ 808038 w 1223641"/>
              <a:gd name="connsiteY7" fmla="*/ 647649 h 1024486"/>
              <a:gd name="connsiteX8" fmla="*/ 737245 w 1223641"/>
              <a:gd name="connsiteY8" fmla="*/ 523163 h 1024486"/>
              <a:gd name="connsiteX9" fmla="*/ 489734 w 1223641"/>
              <a:gd name="connsiteY9" fmla="*/ 284144 h 1024486"/>
              <a:gd name="connsiteX10" fmla="*/ 300434 w 1223641"/>
              <a:gd name="connsiteY10" fmla="*/ 218575 h 1024486"/>
              <a:gd name="connsiteX11" fmla="*/ 57272 w 1223641"/>
              <a:gd name="connsiteY11" fmla="*/ 1024486 h 1024486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1197730 w 1223641"/>
              <a:gd name="connsiteY3" fmla="*/ 51620 h 1024486"/>
              <a:gd name="connsiteX4" fmla="*/ 1223641 w 1223641"/>
              <a:gd name="connsiteY4" fmla="*/ 936038 h 1024486"/>
              <a:gd name="connsiteX5" fmla="*/ 712710 w 1223641"/>
              <a:gd name="connsiteY5" fmla="*/ 840367 h 1024486"/>
              <a:gd name="connsiteX6" fmla="*/ 808038 w 1223641"/>
              <a:gd name="connsiteY6" fmla="*/ 647649 h 1024486"/>
              <a:gd name="connsiteX7" fmla="*/ 737245 w 1223641"/>
              <a:gd name="connsiteY7" fmla="*/ 523163 h 1024486"/>
              <a:gd name="connsiteX8" fmla="*/ 489734 w 1223641"/>
              <a:gd name="connsiteY8" fmla="*/ 284144 h 1024486"/>
              <a:gd name="connsiteX9" fmla="*/ 300434 w 1223641"/>
              <a:gd name="connsiteY9" fmla="*/ 218575 h 1024486"/>
              <a:gd name="connsiteX10" fmla="*/ 57272 w 1223641"/>
              <a:gd name="connsiteY10" fmla="*/ 1024486 h 1024486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1197730 w 1223641"/>
              <a:gd name="connsiteY3" fmla="*/ 51620 h 1024486"/>
              <a:gd name="connsiteX4" fmla="*/ 1223641 w 1223641"/>
              <a:gd name="connsiteY4" fmla="*/ 936038 h 1024486"/>
              <a:gd name="connsiteX5" fmla="*/ 712710 w 1223641"/>
              <a:gd name="connsiteY5" fmla="*/ 840367 h 1024486"/>
              <a:gd name="connsiteX6" fmla="*/ 808038 w 1223641"/>
              <a:gd name="connsiteY6" fmla="*/ 647649 h 1024486"/>
              <a:gd name="connsiteX7" fmla="*/ 737245 w 1223641"/>
              <a:gd name="connsiteY7" fmla="*/ 523163 h 1024486"/>
              <a:gd name="connsiteX8" fmla="*/ 489734 w 1223641"/>
              <a:gd name="connsiteY8" fmla="*/ 284144 h 1024486"/>
              <a:gd name="connsiteX9" fmla="*/ 300434 w 1223641"/>
              <a:gd name="connsiteY9" fmla="*/ 218575 h 1024486"/>
              <a:gd name="connsiteX10" fmla="*/ 57272 w 1223641"/>
              <a:gd name="connsiteY10" fmla="*/ 1024486 h 1024486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1197730 w 1223641"/>
              <a:gd name="connsiteY3" fmla="*/ 51620 h 1024486"/>
              <a:gd name="connsiteX4" fmla="*/ 1223641 w 1223641"/>
              <a:gd name="connsiteY4" fmla="*/ 936038 h 1024486"/>
              <a:gd name="connsiteX5" fmla="*/ 712710 w 1223641"/>
              <a:gd name="connsiteY5" fmla="*/ 840367 h 1024486"/>
              <a:gd name="connsiteX6" fmla="*/ 808038 w 1223641"/>
              <a:gd name="connsiteY6" fmla="*/ 647649 h 1024486"/>
              <a:gd name="connsiteX7" fmla="*/ 737245 w 1223641"/>
              <a:gd name="connsiteY7" fmla="*/ 523163 h 1024486"/>
              <a:gd name="connsiteX8" fmla="*/ 489734 w 1223641"/>
              <a:gd name="connsiteY8" fmla="*/ 284144 h 1024486"/>
              <a:gd name="connsiteX9" fmla="*/ 300434 w 1223641"/>
              <a:gd name="connsiteY9" fmla="*/ 218575 h 1024486"/>
              <a:gd name="connsiteX10" fmla="*/ 57272 w 1223641"/>
              <a:gd name="connsiteY10" fmla="*/ 1024486 h 1024486"/>
              <a:gd name="connsiteX0" fmla="*/ 58362 w 1224731"/>
              <a:gd name="connsiteY0" fmla="*/ 1031838 h 1031838"/>
              <a:gd name="connsiteX1" fmla="*/ 302564 w 1224731"/>
              <a:gd name="connsiteY1" fmla="*/ 19522 h 1031838"/>
              <a:gd name="connsiteX2" fmla="*/ 1034703 w 1224731"/>
              <a:gd name="connsiteY2" fmla="*/ 373302 h 1031838"/>
              <a:gd name="connsiteX3" fmla="*/ 1198820 w 1224731"/>
              <a:gd name="connsiteY3" fmla="*/ 58972 h 1031838"/>
              <a:gd name="connsiteX4" fmla="*/ 1224731 w 1224731"/>
              <a:gd name="connsiteY4" fmla="*/ 943390 h 1031838"/>
              <a:gd name="connsiteX5" fmla="*/ 713800 w 1224731"/>
              <a:gd name="connsiteY5" fmla="*/ 847719 h 1031838"/>
              <a:gd name="connsiteX6" fmla="*/ 809128 w 1224731"/>
              <a:gd name="connsiteY6" fmla="*/ 655001 h 1031838"/>
              <a:gd name="connsiteX7" fmla="*/ 738335 w 1224731"/>
              <a:gd name="connsiteY7" fmla="*/ 530515 h 1031838"/>
              <a:gd name="connsiteX8" fmla="*/ 490824 w 1224731"/>
              <a:gd name="connsiteY8" fmla="*/ 291496 h 1031838"/>
              <a:gd name="connsiteX9" fmla="*/ 301524 w 1224731"/>
              <a:gd name="connsiteY9" fmla="*/ 225927 h 1031838"/>
              <a:gd name="connsiteX10" fmla="*/ 58362 w 1224731"/>
              <a:gd name="connsiteY10" fmla="*/ 1031838 h 1031838"/>
              <a:gd name="connsiteX0" fmla="*/ 57978 w 1224347"/>
              <a:gd name="connsiteY0" fmla="*/ 1030868 h 1030868"/>
              <a:gd name="connsiteX1" fmla="*/ 302180 w 1224347"/>
              <a:gd name="connsiteY1" fmla="*/ 18552 h 1030868"/>
              <a:gd name="connsiteX2" fmla="*/ 1016169 w 1224347"/>
              <a:gd name="connsiteY2" fmla="*/ 383478 h 1030868"/>
              <a:gd name="connsiteX3" fmla="*/ 1198436 w 1224347"/>
              <a:gd name="connsiteY3" fmla="*/ 58002 h 1030868"/>
              <a:gd name="connsiteX4" fmla="*/ 1224347 w 1224347"/>
              <a:gd name="connsiteY4" fmla="*/ 942420 h 1030868"/>
              <a:gd name="connsiteX5" fmla="*/ 713416 w 1224347"/>
              <a:gd name="connsiteY5" fmla="*/ 846749 h 1030868"/>
              <a:gd name="connsiteX6" fmla="*/ 808744 w 1224347"/>
              <a:gd name="connsiteY6" fmla="*/ 654031 h 1030868"/>
              <a:gd name="connsiteX7" fmla="*/ 737951 w 1224347"/>
              <a:gd name="connsiteY7" fmla="*/ 529545 h 1030868"/>
              <a:gd name="connsiteX8" fmla="*/ 490440 w 1224347"/>
              <a:gd name="connsiteY8" fmla="*/ 290526 h 1030868"/>
              <a:gd name="connsiteX9" fmla="*/ 301140 w 1224347"/>
              <a:gd name="connsiteY9" fmla="*/ 224957 h 1030868"/>
              <a:gd name="connsiteX10" fmla="*/ 57978 w 1224347"/>
              <a:gd name="connsiteY10" fmla="*/ 1030868 h 1030868"/>
              <a:gd name="connsiteX0" fmla="*/ 57978 w 1224347"/>
              <a:gd name="connsiteY0" fmla="*/ 1030868 h 1030868"/>
              <a:gd name="connsiteX1" fmla="*/ 302180 w 1224347"/>
              <a:gd name="connsiteY1" fmla="*/ 18552 h 1030868"/>
              <a:gd name="connsiteX2" fmla="*/ 1016169 w 1224347"/>
              <a:gd name="connsiteY2" fmla="*/ 383478 h 1030868"/>
              <a:gd name="connsiteX3" fmla="*/ 1198436 w 1224347"/>
              <a:gd name="connsiteY3" fmla="*/ 58002 h 1030868"/>
              <a:gd name="connsiteX4" fmla="*/ 1224347 w 1224347"/>
              <a:gd name="connsiteY4" fmla="*/ 942420 h 1030868"/>
              <a:gd name="connsiteX5" fmla="*/ 713416 w 1224347"/>
              <a:gd name="connsiteY5" fmla="*/ 846749 h 1030868"/>
              <a:gd name="connsiteX6" fmla="*/ 859600 w 1224347"/>
              <a:gd name="connsiteY6" fmla="*/ 579474 h 1030868"/>
              <a:gd name="connsiteX7" fmla="*/ 737951 w 1224347"/>
              <a:gd name="connsiteY7" fmla="*/ 529545 h 1030868"/>
              <a:gd name="connsiteX8" fmla="*/ 490440 w 1224347"/>
              <a:gd name="connsiteY8" fmla="*/ 290526 h 1030868"/>
              <a:gd name="connsiteX9" fmla="*/ 301140 w 1224347"/>
              <a:gd name="connsiteY9" fmla="*/ 224957 h 1030868"/>
              <a:gd name="connsiteX10" fmla="*/ 57978 w 1224347"/>
              <a:gd name="connsiteY10" fmla="*/ 1030868 h 1030868"/>
              <a:gd name="connsiteX0" fmla="*/ 57978 w 1224347"/>
              <a:gd name="connsiteY0" fmla="*/ 1030868 h 1030868"/>
              <a:gd name="connsiteX1" fmla="*/ 302180 w 1224347"/>
              <a:gd name="connsiteY1" fmla="*/ 18552 h 1030868"/>
              <a:gd name="connsiteX2" fmla="*/ 1016169 w 1224347"/>
              <a:gd name="connsiteY2" fmla="*/ 383478 h 1030868"/>
              <a:gd name="connsiteX3" fmla="*/ 1198436 w 1224347"/>
              <a:gd name="connsiteY3" fmla="*/ 58002 h 1030868"/>
              <a:gd name="connsiteX4" fmla="*/ 1224347 w 1224347"/>
              <a:gd name="connsiteY4" fmla="*/ 942420 h 1030868"/>
              <a:gd name="connsiteX5" fmla="*/ 713416 w 1224347"/>
              <a:gd name="connsiteY5" fmla="*/ 846749 h 1030868"/>
              <a:gd name="connsiteX6" fmla="*/ 822625 w 1224347"/>
              <a:gd name="connsiteY6" fmla="*/ 630509 h 1030868"/>
              <a:gd name="connsiteX7" fmla="*/ 737951 w 1224347"/>
              <a:gd name="connsiteY7" fmla="*/ 529545 h 1030868"/>
              <a:gd name="connsiteX8" fmla="*/ 490440 w 1224347"/>
              <a:gd name="connsiteY8" fmla="*/ 290526 h 1030868"/>
              <a:gd name="connsiteX9" fmla="*/ 301140 w 1224347"/>
              <a:gd name="connsiteY9" fmla="*/ 224957 h 1030868"/>
              <a:gd name="connsiteX10" fmla="*/ 57978 w 1224347"/>
              <a:gd name="connsiteY10" fmla="*/ 1030868 h 1030868"/>
              <a:gd name="connsiteX0" fmla="*/ 57978 w 1224347"/>
              <a:gd name="connsiteY0" fmla="*/ 1030868 h 1030868"/>
              <a:gd name="connsiteX1" fmla="*/ 302180 w 1224347"/>
              <a:gd name="connsiteY1" fmla="*/ 18552 h 1030868"/>
              <a:gd name="connsiteX2" fmla="*/ 1016169 w 1224347"/>
              <a:gd name="connsiteY2" fmla="*/ 383478 h 1030868"/>
              <a:gd name="connsiteX3" fmla="*/ 1198436 w 1224347"/>
              <a:gd name="connsiteY3" fmla="*/ 58002 h 1030868"/>
              <a:gd name="connsiteX4" fmla="*/ 1224347 w 1224347"/>
              <a:gd name="connsiteY4" fmla="*/ 942420 h 1030868"/>
              <a:gd name="connsiteX5" fmla="*/ 713416 w 1224347"/>
              <a:gd name="connsiteY5" fmla="*/ 846749 h 1030868"/>
              <a:gd name="connsiteX6" fmla="*/ 822625 w 1224347"/>
              <a:gd name="connsiteY6" fmla="*/ 630509 h 1030868"/>
              <a:gd name="connsiteX7" fmla="*/ 490440 w 1224347"/>
              <a:gd name="connsiteY7" fmla="*/ 290526 h 1030868"/>
              <a:gd name="connsiteX8" fmla="*/ 301140 w 1224347"/>
              <a:gd name="connsiteY8" fmla="*/ 224957 h 1030868"/>
              <a:gd name="connsiteX9" fmla="*/ 57978 w 1224347"/>
              <a:gd name="connsiteY9" fmla="*/ 1030868 h 1030868"/>
              <a:gd name="connsiteX0" fmla="*/ 57978 w 1224347"/>
              <a:gd name="connsiteY0" fmla="*/ 1030868 h 1030868"/>
              <a:gd name="connsiteX1" fmla="*/ 302180 w 1224347"/>
              <a:gd name="connsiteY1" fmla="*/ 18552 h 1030868"/>
              <a:gd name="connsiteX2" fmla="*/ 1016169 w 1224347"/>
              <a:gd name="connsiteY2" fmla="*/ 383478 h 1030868"/>
              <a:gd name="connsiteX3" fmla="*/ 1198436 w 1224347"/>
              <a:gd name="connsiteY3" fmla="*/ 58002 h 1030868"/>
              <a:gd name="connsiteX4" fmla="*/ 1224347 w 1224347"/>
              <a:gd name="connsiteY4" fmla="*/ 942420 h 1030868"/>
              <a:gd name="connsiteX5" fmla="*/ 713416 w 1224347"/>
              <a:gd name="connsiteY5" fmla="*/ 846749 h 1030868"/>
              <a:gd name="connsiteX6" fmla="*/ 822625 w 1224347"/>
              <a:gd name="connsiteY6" fmla="*/ 630509 h 1030868"/>
              <a:gd name="connsiteX7" fmla="*/ 301140 w 1224347"/>
              <a:gd name="connsiteY7" fmla="*/ 224957 h 1030868"/>
              <a:gd name="connsiteX8" fmla="*/ 57978 w 1224347"/>
              <a:gd name="connsiteY8" fmla="*/ 1030868 h 1030868"/>
              <a:gd name="connsiteX0" fmla="*/ 57978 w 1224347"/>
              <a:gd name="connsiteY0" fmla="*/ 1030868 h 1030868"/>
              <a:gd name="connsiteX1" fmla="*/ 302180 w 1224347"/>
              <a:gd name="connsiteY1" fmla="*/ 18552 h 1030868"/>
              <a:gd name="connsiteX2" fmla="*/ 1016169 w 1224347"/>
              <a:gd name="connsiteY2" fmla="*/ 383478 h 1030868"/>
              <a:gd name="connsiteX3" fmla="*/ 1198436 w 1224347"/>
              <a:gd name="connsiteY3" fmla="*/ 58002 h 1030868"/>
              <a:gd name="connsiteX4" fmla="*/ 1224347 w 1224347"/>
              <a:gd name="connsiteY4" fmla="*/ 942420 h 1030868"/>
              <a:gd name="connsiteX5" fmla="*/ 695418 w 1224347"/>
              <a:gd name="connsiteY5" fmla="*/ 896127 h 1030868"/>
              <a:gd name="connsiteX6" fmla="*/ 822625 w 1224347"/>
              <a:gd name="connsiteY6" fmla="*/ 630509 h 1030868"/>
              <a:gd name="connsiteX7" fmla="*/ 301140 w 1224347"/>
              <a:gd name="connsiteY7" fmla="*/ 224957 h 1030868"/>
              <a:gd name="connsiteX8" fmla="*/ 57978 w 1224347"/>
              <a:gd name="connsiteY8" fmla="*/ 1030868 h 1030868"/>
              <a:gd name="connsiteX0" fmla="*/ 57978 w 1347979"/>
              <a:gd name="connsiteY0" fmla="*/ 1030868 h 1030868"/>
              <a:gd name="connsiteX1" fmla="*/ 302180 w 1347979"/>
              <a:gd name="connsiteY1" fmla="*/ 18552 h 1030868"/>
              <a:gd name="connsiteX2" fmla="*/ 1016169 w 1347979"/>
              <a:gd name="connsiteY2" fmla="*/ 383478 h 1030868"/>
              <a:gd name="connsiteX3" fmla="*/ 1198436 w 1347979"/>
              <a:gd name="connsiteY3" fmla="*/ 58002 h 1030868"/>
              <a:gd name="connsiteX4" fmla="*/ 1347979 w 1347979"/>
              <a:gd name="connsiteY4" fmla="*/ 934811 h 1030868"/>
              <a:gd name="connsiteX5" fmla="*/ 695418 w 1347979"/>
              <a:gd name="connsiteY5" fmla="*/ 896127 h 1030868"/>
              <a:gd name="connsiteX6" fmla="*/ 822625 w 1347979"/>
              <a:gd name="connsiteY6" fmla="*/ 630509 h 1030868"/>
              <a:gd name="connsiteX7" fmla="*/ 301140 w 1347979"/>
              <a:gd name="connsiteY7" fmla="*/ 224957 h 1030868"/>
              <a:gd name="connsiteX8" fmla="*/ 57978 w 1347979"/>
              <a:gd name="connsiteY8" fmla="*/ 1030868 h 1030868"/>
              <a:gd name="connsiteX0" fmla="*/ 57978 w 1198436"/>
              <a:gd name="connsiteY0" fmla="*/ 1030868 h 1030868"/>
              <a:gd name="connsiteX1" fmla="*/ 302180 w 1198436"/>
              <a:gd name="connsiteY1" fmla="*/ 18552 h 1030868"/>
              <a:gd name="connsiteX2" fmla="*/ 1016169 w 1198436"/>
              <a:gd name="connsiteY2" fmla="*/ 383478 h 1030868"/>
              <a:gd name="connsiteX3" fmla="*/ 1198436 w 1198436"/>
              <a:gd name="connsiteY3" fmla="*/ 58002 h 1030868"/>
              <a:gd name="connsiteX4" fmla="*/ 1111407 w 1198436"/>
              <a:gd name="connsiteY4" fmla="*/ 853484 h 1030868"/>
              <a:gd name="connsiteX5" fmla="*/ 695418 w 1198436"/>
              <a:gd name="connsiteY5" fmla="*/ 896127 h 1030868"/>
              <a:gd name="connsiteX6" fmla="*/ 822625 w 1198436"/>
              <a:gd name="connsiteY6" fmla="*/ 630509 h 1030868"/>
              <a:gd name="connsiteX7" fmla="*/ 301140 w 1198436"/>
              <a:gd name="connsiteY7" fmla="*/ 224957 h 1030868"/>
              <a:gd name="connsiteX8" fmla="*/ 57978 w 1198436"/>
              <a:gd name="connsiteY8" fmla="*/ 1030868 h 1030868"/>
              <a:gd name="connsiteX0" fmla="*/ 57978 w 1198436"/>
              <a:gd name="connsiteY0" fmla="*/ 1030868 h 1030868"/>
              <a:gd name="connsiteX1" fmla="*/ 302180 w 1198436"/>
              <a:gd name="connsiteY1" fmla="*/ 18552 h 1030868"/>
              <a:gd name="connsiteX2" fmla="*/ 1016169 w 1198436"/>
              <a:gd name="connsiteY2" fmla="*/ 383478 h 1030868"/>
              <a:gd name="connsiteX3" fmla="*/ 1198436 w 1198436"/>
              <a:gd name="connsiteY3" fmla="*/ 58002 h 1030868"/>
              <a:gd name="connsiteX4" fmla="*/ 1162291 w 1198436"/>
              <a:gd name="connsiteY4" fmla="*/ 852228 h 1030868"/>
              <a:gd name="connsiteX5" fmla="*/ 695418 w 1198436"/>
              <a:gd name="connsiteY5" fmla="*/ 896127 h 1030868"/>
              <a:gd name="connsiteX6" fmla="*/ 822625 w 1198436"/>
              <a:gd name="connsiteY6" fmla="*/ 630509 h 1030868"/>
              <a:gd name="connsiteX7" fmla="*/ 301140 w 1198436"/>
              <a:gd name="connsiteY7" fmla="*/ 224957 h 1030868"/>
              <a:gd name="connsiteX8" fmla="*/ 57978 w 1198436"/>
              <a:gd name="connsiteY8" fmla="*/ 1030868 h 1030868"/>
              <a:gd name="connsiteX0" fmla="*/ 57978 w 1162291"/>
              <a:gd name="connsiteY0" fmla="*/ 1030868 h 1030868"/>
              <a:gd name="connsiteX1" fmla="*/ 302180 w 1162291"/>
              <a:gd name="connsiteY1" fmla="*/ 18552 h 1030868"/>
              <a:gd name="connsiteX2" fmla="*/ 1016169 w 1162291"/>
              <a:gd name="connsiteY2" fmla="*/ 383478 h 1030868"/>
              <a:gd name="connsiteX3" fmla="*/ 1133975 w 1162291"/>
              <a:gd name="connsiteY3" fmla="*/ 159244 h 1030868"/>
              <a:gd name="connsiteX4" fmla="*/ 1162291 w 1162291"/>
              <a:gd name="connsiteY4" fmla="*/ 852228 h 1030868"/>
              <a:gd name="connsiteX5" fmla="*/ 695418 w 1162291"/>
              <a:gd name="connsiteY5" fmla="*/ 896127 h 1030868"/>
              <a:gd name="connsiteX6" fmla="*/ 822625 w 1162291"/>
              <a:gd name="connsiteY6" fmla="*/ 630509 h 1030868"/>
              <a:gd name="connsiteX7" fmla="*/ 301140 w 1162291"/>
              <a:gd name="connsiteY7" fmla="*/ 224957 h 1030868"/>
              <a:gd name="connsiteX8" fmla="*/ 57978 w 1162291"/>
              <a:gd name="connsiteY8" fmla="*/ 1030868 h 1030868"/>
              <a:gd name="connsiteX0" fmla="*/ 57978 w 1162291"/>
              <a:gd name="connsiteY0" fmla="*/ 1030868 h 1030868"/>
              <a:gd name="connsiteX1" fmla="*/ 302180 w 1162291"/>
              <a:gd name="connsiteY1" fmla="*/ 18552 h 1030868"/>
              <a:gd name="connsiteX2" fmla="*/ 1016169 w 1162291"/>
              <a:gd name="connsiteY2" fmla="*/ 383478 h 1030868"/>
              <a:gd name="connsiteX3" fmla="*/ 1141531 w 1162291"/>
              <a:gd name="connsiteY3" fmla="*/ 136274 h 1030868"/>
              <a:gd name="connsiteX4" fmla="*/ 1162291 w 1162291"/>
              <a:gd name="connsiteY4" fmla="*/ 852228 h 1030868"/>
              <a:gd name="connsiteX5" fmla="*/ 695418 w 1162291"/>
              <a:gd name="connsiteY5" fmla="*/ 896127 h 1030868"/>
              <a:gd name="connsiteX6" fmla="*/ 822625 w 1162291"/>
              <a:gd name="connsiteY6" fmla="*/ 630509 h 1030868"/>
              <a:gd name="connsiteX7" fmla="*/ 301140 w 1162291"/>
              <a:gd name="connsiteY7" fmla="*/ 224957 h 1030868"/>
              <a:gd name="connsiteX8" fmla="*/ 57978 w 1162291"/>
              <a:gd name="connsiteY8" fmla="*/ 1030868 h 1030868"/>
              <a:gd name="connsiteX0" fmla="*/ 57978 w 1162291"/>
              <a:gd name="connsiteY0" fmla="*/ 1030868 h 1030868"/>
              <a:gd name="connsiteX1" fmla="*/ 302180 w 1162291"/>
              <a:gd name="connsiteY1" fmla="*/ 18552 h 1030868"/>
              <a:gd name="connsiteX2" fmla="*/ 1016169 w 1162291"/>
              <a:gd name="connsiteY2" fmla="*/ 383478 h 1030868"/>
              <a:gd name="connsiteX3" fmla="*/ 1141531 w 1162291"/>
              <a:gd name="connsiteY3" fmla="*/ 136274 h 1030868"/>
              <a:gd name="connsiteX4" fmla="*/ 1162291 w 1162291"/>
              <a:gd name="connsiteY4" fmla="*/ 852228 h 1030868"/>
              <a:gd name="connsiteX5" fmla="*/ 695418 w 1162291"/>
              <a:gd name="connsiteY5" fmla="*/ 896127 h 1030868"/>
              <a:gd name="connsiteX6" fmla="*/ 822625 w 1162291"/>
              <a:gd name="connsiteY6" fmla="*/ 630509 h 1030868"/>
              <a:gd name="connsiteX7" fmla="*/ 301140 w 1162291"/>
              <a:gd name="connsiteY7" fmla="*/ 224957 h 1030868"/>
              <a:gd name="connsiteX8" fmla="*/ 57978 w 1162291"/>
              <a:gd name="connsiteY8" fmla="*/ 1030868 h 1030868"/>
              <a:gd name="connsiteX0" fmla="*/ 60796 w 1165109"/>
              <a:gd name="connsiteY0" fmla="*/ 1103147 h 1103147"/>
              <a:gd name="connsiteX1" fmla="*/ 285717 w 1165109"/>
              <a:gd name="connsiteY1" fmla="*/ 16025 h 1103147"/>
              <a:gd name="connsiteX2" fmla="*/ 1018987 w 1165109"/>
              <a:gd name="connsiteY2" fmla="*/ 455757 h 1103147"/>
              <a:gd name="connsiteX3" fmla="*/ 1144349 w 1165109"/>
              <a:gd name="connsiteY3" fmla="*/ 208553 h 1103147"/>
              <a:gd name="connsiteX4" fmla="*/ 1165109 w 1165109"/>
              <a:gd name="connsiteY4" fmla="*/ 924507 h 1103147"/>
              <a:gd name="connsiteX5" fmla="*/ 698236 w 1165109"/>
              <a:gd name="connsiteY5" fmla="*/ 968406 h 1103147"/>
              <a:gd name="connsiteX6" fmla="*/ 825443 w 1165109"/>
              <a:gd name="connsiteY6" fmla="*/ 702788 h 1103147"/>
              <a:gd name="connsiteX7" fmla="*/ 303958 w 1165109"/>
              <a:gd name="connsiteY7" fmla="*/ 297236 h 1103147"/>
              <a:gd name="connsiteX8" fmla="*/ 60796 w 1165109"/>
              <a:gd name="connsiteY8" fmla="*/ 1103147 h 1103147"/>
              <a:gd name="connsiteX0" fmla="*/ 60378 w 1164691"/>
              <a:gd name="connsiteY0" fmla="*/ 1072498 h 1072498"/>
              <a:gd name="connsiteX1" fmla="*/ 288061 w 1164691"/>
              <a:gd name="connsiteY1" fmla="*/ 17006 h 1072498"/>
              <a:gd name="connsiteX2" fmla="*/ 1018569 w 1164691"/>
              <a:gd name="connsiteY2" fmla="*/ 425108 h 1072498"/>
              <a:gd name="connsiteX3" fmla="*/ 1143931 w 1164691"/>
              <a:gd name="connsiteY3" fmla="*/ 177904 h 1072498"/>
              <a:gd name="connsiteX4" fmla="*/ 1164691 w 1164691"/>
              <a:gd name="connsiteY4" fmla="*/ 893858 h 1072498"/>
              <a:gd name="connsiteX5" fmla="*/ 697818 w 1164691"/>
              <a:gd name="connsiteY5" fmla="*/ 937757 h 1072498"/>
              <a:gd name="connsiteX6" fmla="*/ 825025 w 1164691"/>
              <a:gd name="connsiteY6" fmla="*/ 672139 h 1072498"/>
              <a:gd name="connsiteX7" fmla="*/ 303540 w 1164691"/>
              <a:gd name="connsiteY7" fmla="*/ 266587 h 1072498"/>
              <a:gd name="connsiteX8" fmla="*/ 60378 w 1164691"/>
              <a:gd name="connsiteY8" fmla="*/ 1072498 h 1072498"/>
              <a:gd name="connsiteX0" fmla="*/ 69417 w 1173730"/>
              <a:gd name="connsiteY0" fmla="*/ 1059406 h 1059406"/>
              <a:gd name="connsiteX1" fmla="*/ 297100 w 1173730"/>
              <a:gd name="connsiteY1" fmla="*/ 3914 h 1059406"/>
              <a:gd name="connsiteX2" fmla="*/ 1027608 w 1173730"/>
              <a:gd name="connsiteY2" fmla="*/ 412016 h 1059406"/>
              <a:gd name="connsiteX3" fmla="*/ 1152970 w 1173730"/>
              <a:gd name="connsiteY3" fmla="*/ 164812 h 1059406"/>
              <a:gd name="connsiteX4" fmla="*/ 1173730 w 1173730"/>
              <a:gd name="connsiteY4" fmla="*/ 880766 h 1059406"/>
              <a:gd name="connsiteX5" fmla="*/ 706857 w 1173730"/>
              <a:gd name="connsiteY5" fmla="*/ 924665 h 1059406"/>
              <a:gd name="connsiteX6" fmla="*/ 834064 w 1173730"/>
              <a:gd name="connsiteY6" fmla="*/ 659047 h 1059406"/>
              <a:gd name="connsiteX7" fmla="*/ 312579 w 1173730"/>
              <a:gd name="connsiteY7" fmla="*/ 253495 h 1059406"/>
              <a:gd name="connsiteX8" fmla="*/ 69417 w 1173730"/>
              <a:gd name="connsiteY8" fmla="*/ 1059406 h 1059406"/>
              <a:gd name="connsiteX0" fmla="*/ 64007 w 1168320"/>
              <a:gd name="connsiteY0" fmla="*/ 1064058 h 1064058"/>
              <a:gd name="connsiteX1" fmla="*/ 291690 w 1168320"/>
              <a:gd name="connsiteY1" fmla="*/ 8566 h 1064058"/>
              <a:gd name="connsiteX2" fmla="*/ 1022198 w 1168320"/>
              <a:gd name="connsiteY2" fmla="*/ 416668 h 1064058"/>
              <a:gd name="connsiteX3" fmla="*/ 1147560 w 1168320"/>
              <a:gd name="connsiteY3" fmla="*/ 169464 h 1064058"/>
              <a:gd name="connsiteX4" fmla="*/ 1168320 w 1168320"/>
              <a:gd name="connsiteY4" fmla="*/ 885418 h 1064058"/>
              <a:gd name="connsiteX5" fmla="*/ 701447 w 1168320"/>
              <a:gd name="connsiteY5" fmla="*/ 929317 h 1064058"/>
              <a:gd name="connsiteX6" fmla="*/ 828654 w 1168320"/>
              <a:gd name="connsiteY6" fmla="*/ 663699 h 1064058"/>
              <a:gd name="connsiteX7" fmla="*/ 307169 w 1168320"/>
              <a:gd name="connsiteY7" fmla="*/ 258147 h 1064058"/>
              <a:gd name="connsiteX8" fmla="*/ 64007 w 1168320"/>
              <a:gd name="connsiteY8" fmla="*/ 1064058 h 1064058"/>
              <a:gd name="connsiteX0" fmla="*/ 48502 w 1152815"/>
              <a:gd name="connsiteY0" fmla="*/ 1074359 h 1074359"/>
              <a:gd name="connsiteX1" fmla="*/ 396377 w 1152815"/>
              <a:gd name="connsiteY1" fmla="*/ 8373 h 1074359"/>
              <a:gd name="connsiteX2" fmla="*/ 1006693 w 1152815"/>
              <a:gd name="connsiteY2" fmla="*/ 426969 h 1074359"/>
              <a:gd name="connsiteX3" fmla="*/ 1132055 w 1152815"/>
              <a:gd name="connsiteY3" fmla="*/ 179765 h 1074359"/>
              <a:gd name="connsiteX4" fmla="*/ 1152815 w 1152815"/>
              <a:gd name="connsiteY4" fmla="*/ 895719 h 1074359"/>
              <a:gd name="connsiteX5" fmla="*/ 685942 w 1152815"/>
              <a:gd name="connsiteY5" fmla="*/ 939618 h 1074359"/>
              <a:gd name="connsiteX6" fmla="*/ 813149 w 1152815"/>
              <a:gd name="connsiteY6" fmla="*/ 674000 h 1074359"/>
              <a:gd name="connsiteX7" fmla="*/ 291664 w 1152815"/>
              <a:gd name="connsiteY7" fmla="*/ 268448 h 1074359"/>
              <a:gd name="connsiteX8" fmla="*/ 48502 w 1152815"/>
              <a:gd name="connsiteY8" fmla="*/ 1074359 h 1074359"/>
              <a:gd name="connsiteX0" fmla="*/ 53691 w 1158004"/>
              <a:gd name="connsiteY0" fmla="*/ 1070293 h 1070293"/>
              <a:gd name="connsiteX1" fmla="*/ 354121 w 1158004"/>
              <a:gd name="connsiteY1" fmla="*/ 8450 h 1070293"/>
              <a:gd name="connsiteX2" fmla="*/ 1011882 w 1158004"/>
              <a:gd name="connsiteY2" fmla="*/ 422903 h 1070293"/>
              <a:gd name="connsiteX3" fmla="*/ 1137244 w 1158004"/>
              <a:gd name="connsiteY3" fmla="*/ 175699 h 1070293"/>
              <a:gd name="connsiteX4" fmla="*/ 1158004 w 1158004"/>
              <a:gd name="connsiteY4" fmla="*/ 891653 h 1070293"/>
              <a:gd name="connsiteX5" fmla="*/ 691131 w 1158004"/>
              <a:gd name="connsiteY5" fmla="*/ 935552 h 1070293"/>
              <a:gd name="connsiteX6" fmla="*/ 818338 w 1158004"/>
              <a:gd name="connsiteY6" fmla="*/ 669934 h 1070293"/>
              <a:gd name="connsiteX7" fmla="*/ 296853 w 1158004"/>
              <a:gd name="connsiteY7" fmla="*/ 264382 h 1070293"/>
              <a:gd name="connsiteX8" fmla="*/ 53691 w 1158004"/>
              <a:gd name="connsiteY8" fmla="*/ 1070293 h 1070293"/>
              <a:gd name="connsiteX0" fmla="*/ 46701 w 1151014"/>
              <a:gd name="connsiteY0" fmla="*/ 1066246 h 1066246"/>
              <a:gd name="connsiteX1" fmla="*/ 347131 w 1151014"/>
              <a:gd name="connsiteY1" fmla="*/ 4403 h 1066246"/>
              <a:gd name="connsiteX2" fmla="*/ 1004892 w 1151014"/>
              <a:gd name="connsiteY2" fmla="*/ 418856 h 1066246"/>
              <a:gd name="connsiteX3" fmla="*/ 1130254 w 1151014"/>
              <a:gd name="connsiteY3" fmla="*/ 171652 h 1066246"/>
              <a:gd name="connsiteX4" fmla="*/ 1151014 w 1151014"/>
              <a:gd name="connsiteY4" fmla="*/ 887606 h 1066246"/>
              <a:gd name="connsiteX5" fmla="*/ 684141 w 1151014"/>
              <a:gd name="connsiteY5" fmla="*/ 931505 h 1066246"/>
              <a:gd name="connsiteX6" fmla="*/ 811348 w 1151014"/>
              <a:gd name="connsiteY6" fmla="*/ 665887 h 1066246"/>
              <a:gd name="connsiteX7" fmla="*/ 289863 w 1151014"/>
              <a:gd name="connsiteY7" fmla="*/ 260335 h 1066246"/>
              <a:gd name="connsiteX8" fmla="*/ 46701 w 1151014"/>
              <a:gd name="connsiteY8" fmla="*/ 1066246 h 1066246"/>
              <a:gd name="connsiteX0" fmla="*/ 55006 w 1159319"/>
              <a:gd name="connsiteY0" fmla="*/ 1065885 h 1065885"/>
              <a:gd name="connsiteX1" fmla="*/ 355436 w 1159319"/>
              <a:gd name="connsiteY1" fmla="*/ 4042 h 1065885"/>
              <a:gd name="connsiteX2" fmla="*/ 1013197 w 1159319"/>
              <a:gd name="connsiteY2" fmla="*/ 418495 h 1065885"/>
              <a:gd name="connsiteX3" fmla="*/ 1138559 w 1159319"/>
              <a:gd name="connsiteY3" fmla="*/ 171291 h 1065885"/>
              <a:gd name="connsiteX4" fmla="*/ 1159319 w 1159319"/>
              <a:gd name="connsiteY4" fmla="*/ 887245 h 1065885"/>
              <a:gd name="connsiteX5" fmla="*/ 692446 w 1159319"/>
              <a:gd name="connsiteY5" fmla="*/ 931144 h 1065885"/>
              <a:gd name="connsiteX6" fmla="*/ 819653 w 1159319"/>
              <a:gd name="connsiteY6" fmla="*/ 665526 h 1065885"/>
              <a:gd name="connsiteX7" fmla="*/ 298168 w 1159319"/>
              <a:gd name="connsiteY7" fmla="*/ 259974 h 1065885"/>
              <a:gd name="connsiteX8" fmla="*/ 55006 w 1159319"/>
              <a:gd name="connsiteY8" fmla="*/ 1065885 h 1065885"/>
              <a:gd name="connsiteX0" fmla="*/ 52738 w 1157051"/>
              <a:gd name="connsiteY0" fmla="*/ 1063223 h 1063223"/>
              <a:gd name="connsiteX1" fmla="*/ 353168 w 1157051"/>
              <a:gd name="connsiteY1" fmla="*/ 1380 h 1063223"/>
              <a:gd name="connsiteX2" fmla="*/ 1010929 w 1157051"/>
              <a:gd name="connsiteY2" fmla="*/ 415833 h 1063223"/>
              <a:gd name="connsiteX3" fmla="*/ 1136291 w 1157051"/>
              <a:gd name="connsiteY3" fmla="*/ 168629 h 1063223"/>
              <a:gd name="connsiteX4" fmla="*/ 1157051 w 1157051"/>
              <a:gd name="connsiteY4" fmla="*/ 884583 h 1063223"/>
              <a:gd name="connsiteX5" fmla="*/ 690178 w 1157051"/>
              <a:gd name="connsiteY5" fmla="*/ 928482 h 1063223"/>
              <a:gd name="connsiteX6" fmla="*/ 817385 w 1157051"/>
              <a:gd name="connsiteY6" fmla="*/ 662864 h 1063223"/>
              <a:gd name="connsiteX7" fmla="*/ 295900 w 1157051"/>
              <a:gd name="connsiteY7" fmla="*/ 257312 h 1063223"/>
              <a:gd name="connsiteX8" fmla="*/ 52738 w 1157051"/>
              <a:gd name="connsiteY8" fmla="*/ 1063223 h 1063223"/>
              <a:gd name="connsiteX0" fmla="*/ 62493 w 1166806"/>
              <a:gd name="connsiteY0" fmla="*/ 1063610 h 1063610"/>
              <a:gd name="connsiteX1" fmla="*/ 362923 w 1166806"/>
              <a:gd name="connsiteY1" fmla="*/ 1767 h 1063610"/>
              <a:gd name="connsiteX2" fmla="*/ 1020684 w 1166806"/>
              <a:gd name="connsiteY2" fmla="*/ 416220 h 1063610"/>
              <a:gd name="connsiteX3" fmla="*/ 1146046 w 1166806"/>
              <a:gd name="connsiteY3" fmla="*/ 169016 h 1063610"/>
              <a:gd name="connsiteX4" fmla="*/ 1166806 w 1166806"/>
              <a:gd name="connsiteY4" fmla="*/ 884970 h 1063610"/>
              <a:gd name="connsiteX5" fmla="*/ 699933 w 1166806"/>
              <a:gd name="connsiteY5" fmla="*/ 928869 h 1063610"/>
              <a:gd name="connsiteX6" fmla="*/ 827140 w 1166806"/>
              <a:gd name="connsiteY6" fmla="*/ 663251 h 1063610"/>
              <a:gd name="connsiteX7" fmla="*/ 305655 w 1166806"/>
              <a:gd name="connsiteY7" fmla="*/ 257699 h 1063610"/>
              <a:gd name="connsiteX8" fmla="*/ 62493 w 1166806"/>
              <a:gd name="connsiteY8" fmla="*/ 1063610 h 1063610"/>
              <a:gd name="connsiteX0" fmla="*/ 63550 w 1167863"/>
              <a:gd name="connsiteY0" fmla="*/ 1062515 h 1062515"/>
              <a:gd name="connsiteX1" fmla="*/ 363980 w 1167863"/>
              <a:gd name="connsiteY1" fmla="*/ 672 h 1062515"/>
              <a:gd name="connsiteX2" fmla="*/ 1021741 w 1167863"/>
              <a:gd name="connsiteY2" fmla="*/ 415125 h 1062515"/>
              <a:gd name="connsiteX3" fmla="*/ 1147103 w 1167863"/>
              <a:gd name="connsiteY3" fmla="*/ 167921 h 1062515"/>
              <a:gd name="connsiteX4" fmla="*/ 1167863 w 1167863"/>
              <a:gd name="connsiteY4" fmla="*/ 883875 h 1062515"/>
              <a:gd name="connsiteX5" fmla="*/ 700990 w 1167863"/>
              <a:gd name="connsiteY5" fmla="*/ 927774 h 1062515"/>
              <a:gd name="connsiteX6" fmla="*/ 828197 w 1167863"/>
              <a:gd name="connsiteY6" fmla="*/ 662156 h 1062515"/>
              <a:gd name="connsiteX7" fmla="*/ 306712 w 1167863"/>
              <a:gd name="connsiteY7" fmla="*/ 256604 h 1062515"/>
              <a:gd name="connsiteX8" fmla="*/ 63550 w 1167863"/>
              <a:gd name="connsiteY8" fmla="*/ 1062515 h 1062515"/>
              <a:gd name="connsiteX0" fmla="*/ 63550 w 1167863"/>
              <a:gd name="connsiteY0" fmla="*/ 1062515 h 1062515"/>
              <a:gd name="connsiteX1" fmla="*/ 363980 w 1167863"/>
              <a:gd name="connsiteY1" fmla="*/ 672 h 1062515"/>
              <a:gd name="connsiteX2" fmla="*/ 1021741 w 1167863"/>
              <a:gd name="connsiteY2" fmla="*/ 415125 h 1062515"/>
              <a:gd name="connsiteX3" fmla="*/ 1147103 w 1167863"/>
              <a:gd name="connsiteY3" fmla="*/ 167921 h 1062515"/>
              <a:gd name="connsiteX4" fmla="*/ 1167863 w 1167863"/>
              <a:gd name="connsiteY4" fmla="*/ 883875 h 1062515"/>
              <a:gd name="connsiteX5" fmla="*/ 700990 w 1167863"/>
              <a:gd name="connsiteY5" fmla="*/ 927774 h 1062515"/>
              <a:gd name="connsiteX6" fmla="*/ 828197 w 1167863"/>
              <a:gd name="connsiteY6" fmla="*/ 662156 h 1062515"/>
              <a:gd name="connsiteX7" fmla="*/ 306712 w 1167863"/>
              <a:gd name="connsiteY7" fmla="*/ 256604 h 1062515"/>
              <a:gd name="connsiteX8" fmla="*/ 63550 w 1167863"/>
              <a:gd name="connsiteY8" fmla="*/ 1062515 h 1062515"/>
              <a:gd name="connsiteX0" fmla="*/ 63550 w 1167863"/>
              <a:gd name="connsiteY0" fmla="*/ 1062515 h 1062515"/>
              <a:gd name="connsiteX1" fmla="*/ 363980 w 1167863"/>
              <a:gd name="connsiteY1" fmla="*/ 672 h 1062515"/>
              <a:gd name="connsiteX2" fmla="*/ 1021741 w 1167863"/>
              <a:gd name="connsiteY2" fmla="*/ 415125 h 1062515"/>
              <a:gd name="connsiteX3" fmla="*/ 1147103 w 1167863"/>
              <a:gd name="connsiteY3" fmla="*/ 167921 h 1062515"/>
              <a:gd name="connsiteX4" fmla="*/ 1167863 w 1167863"/>
              <a:gd name="connsiteY4" fmla="*/ 883875 h 1062515"/>
              <a:gd name="connsiteX5" fmla="*/ 700990 w 1167863"/>
              <a:gd name="connsiteY5" fmla="*/ 927774 h 1062515"/>
              <a:gd name="connsiteX6" fmla="*/ 828197 w 1167863"/>
              <a:gd name="connsiteY6" fmla="*/ 662156 h 1062515"/>
              <a:gd name="connsiteX7" fmla="*/ 306712 w 1167863"/>
              <a:gd name="connsiteY7" fmla="*/ 256604 h 1062515"/>
              <a:gd name="connsiteX8" fmla="*/ 63550 w 1167863"/>
              <a:gd name="connsiteY8" fmla="*/ 1062515 h 106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863" h="1062515">
                <a:moveTo>
                  <a:pt x="63550" y="1062515"/>
                </a:moveTo>
                <a:cubicBezTo>
                  <a:pt x="-110612" y="329432"/>
                  <a:pt x="100829" y="18804"/>
                  <a:pt x="363980" y="672"/>
                </a:cubicBezTo>
                <a:cubicBezTo>
                  <a:pt x="627131" y="-17460"/>
                  <a:pt x="891172" y="336908"/>
                  <a:pt x="1021741" y="415125"/>
                </a:cubicBezTo>
                <a:cubicBezTo>
                  <a:pt x="1071656" y="341147"/>
                  <a:pt x="1062750" y="351597"/>
                  <a:pt x="1147103" y="167921"/>
                </a:cubicBezTo>
                <a:lnTo>
                  <a:pt x="1167863" y="883875"/>
                </a:lnTo>
                <a:lnTo>
                  <a:pt x="700990" y="927774"/>
                </a:lnTo>
                <a:lnTo>
                  <a:pt x="828197" y="662156"/>
                </a:lnTo>
                <a:cubicBezTo>
                  <a:pt x="759484" y="558524"/>
                  <a:pt x="530850" y="238800"/>
                  <a:pt x="306712" y="256604"/>
                </a:cubicBezTo>
                <a:cubicBezTo>
                  <a:pt x="123106" y="291820"/>
                  <a:pt x="7937" y="591825"/>
                  <a:pt x="63550" y="1062515"/>
                </a:cubicBezTo>
                <a:close/>
              </a:path>
            </a:pathLst>
          </a:custGeom>
          <a:gradFill>
            <a:gsLst>
              <a:gs pos="0">
                <a:srgbClr val="489C58"/>
              </a:gs>
              <a:gs pos="18000">
                <a:srgbClr val="54D66A"/>
              </a:gs>
              <a:gs pos="100000">
                <a:srgbClr val="175F23"/>
              </a:gs>
              <a:gs pos="50000">
                <a:srgbClr val="58D267"/>
              </a:gs>
            </a:gsLst>
            <a:lin ang="24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8" name="環状矢印 24"/>
          <p:cNvSpPr/>
          <p:nvPr/>
        </p:nvSpPr>
        <p:spPr>
          <a:xfrm rot="17305640">
            <a:off x="1462598" y="2086376"/>
            <a:ext cx="1034577" cy="941252"/>
          </a:xfrm>
          <a:custGeom>
            <a:avLst/>
            <a:gdLst>
              <a:gd name="connsiteX0" fmla="*/ 101647 w 1626349"/>
              <a:gd name="connsiteY0" fmla="*/ 813175 h 1626349"/>
              <a:gd name="connsiteX1" fmla="*/ 712695 w 1626349"/>
              <a:gd name="connsiteY1" fmla="*/ 108778 h 1626349"/>
              <a:gd name="connsiteX2" fmla="*/ 1496324 w 1626349"/>
              <a:gd name="connsiteY2" fmla="*/ 614229 h 1626349"/>
              <a:gd name="connsiteX3" fmla="*/ 1592988 w 1626349"/>
              <a:gd name="connsiteY3" fmla="*/ 614228 h 1626349"/>
              <a:gd name="connsiteX4" fmla="*/ 1423055 w 1626349"/>
              <a:gd name="connsiteY4" fmla="*/ 813174 h 1626349"/>
              <a:gd name="connsiteX5" fmla="*/ 1186400 w 1626349"/>
              <a:gd name="connsiteY5" fmla="*/ 614228 h 1626349"/>
              <a:gd name="connsiteX6" fmla="*/ 1280852 w 1626349"/>
              <a:gd name="connsiteY6" fmla="*/ 614228 h 1626349"/>
              <a:gd name="connsiteX7" fmla="*/ 711655 w 1626349"/>
              <a:gd name="connsiteY7" fmla="*/ 315183 h 1626349"/>
              <a:gd name="connsiteX8" fmla="*/ 304940 w 1626349"/>
              <a:gd name="connsiteY8" fmla="*/ 813175 h 1626349"/>
              <a:gd name="connsiteX9" fmla="*/ 101647 w 1626349"/>
              <a:gd name="connsiteY9" fmla="*/ 813175 h 1626349"/>
              <a:gd name="connsiteX0" fmla="*/ 1 w 1491342"/>
              <a:gd name="connsiteY0" fmla="*/ 711587 h 713285"/>
              <a:gd name="connsiteX1" fmla="*/ 611049 w 1491342"/>
              <a:gd name="connsiteY1" fmla="*/ 7190 h 713285"/>
              <a:gd name="connsiteX2" fmla="*/ 1394678 w 1491342"/>
              <a:gd name="connsiteY2" fmla="*/ 512641 h 713285"/>
              <a:gd name="connsiteX3" fmla="*/ 1491342 w 1491342"/>
              <a:gd name="connsiteY3" fmla="*/ 512640 h 713285"/>
              <a:gd name="connsiteX4" fmla="*/ 1321409 w 1491342"/>
              <a:gd name="connsiteY4" fmla="*/ 711586 h 713285"/>
              <a:gd name="connsiteX5" fmla="*/ 1084754 w 1491342"/>
              <a:gd name="connsiteY5" fmla="*/ 512640 h 713285"/>
              <a:gd name="connsiteX6" fmla="*/ 1179206 w 1491342"/>
              <a:gd name="connsiteY6" fmla="*/ 512640 h 713285"/>
              <a:gd name="connsiteX7" fmla="*/ 610009 w 1491342"/>
              <a:gd name="connsiteY7" fmla="*/ 213595 h 713285"/>
              <a:gd name="connsiteX8" fmla="*/ 1 w 1491342"/>
              <a:gd name="connsiteY8" fmla="*/ 711587 h 713285"/>
              <a:gd name="connsiteX0" fmla="*/ 1 w 1270695"/>
              <a:gd name="connsiteY0" fmla="*/ 1042259 h 1043311"/>
              <a:gd name="connsiteX1" fmla="*/ 390402 w 1270695"/>
              <a:gd name="connsiteY1" fmla="*/ 17176 h 1043311"/>
              <a:gd name="connsiteX2" fmla="*/ 1174031 w 1270695"/>
              <a:gd name="connsiteY2" fmla="*/ 522627 h 1043311"/>
              <a:gd name="connsiteX3" fmla="*/ 1270695 w 1270695"/>
              <a:gd name="connsiteY3" fmla="*/ 522626 h 1043311"/>
              <a:gd name="connsiteX4" fmla="*/ 1100762 w 1270695"/>
              <a:gd name="connsiteY4" fmla="*/ 721572 h 1043311"/>
              <a:gd name="connsiteX5" fmla="*/ 864107 w 1270695"/>
              <a:gd name="connsiteY5" fmla="*/ 522626 h 1043311"/>
              <a:gd name="connsiteX6" fmla="*/ 958559 w 1270695"/>
              <a:gd name="connsiteY6" fmla="*/ 522626 h 1043311"/>
              <a:gd name="connsiteX7" fmla="*/ 389362 w 1270695"/>
              <a:gd name="connsiteY7" fmla="*/ 223581 h 1043311"/>
              <a:gd name="connsiteX8" fmla="*/ 1 w 1270695"/>
              <a:gd name="connsiteY8" fmla="*/ 1042259 h 1043311"/>
              <a:gd name="connsiteX0" fmla="*/ 11205 w 1281899"/>
              <a:gd name="connsiteY0" fmla="*/ 1042259 h 1043311"/>
              <a:gd name="connsiteX1" fmla="*/ 401606 w 1281899"/>
              <a:gd name="connsiteY1" fmla="*/ 17176 h 1043311"/>
              <a:gd name="connsiteX2" fmla="*/ 1185235 w 1281899"/>
              <a:gd name="connsiteY2" fmla="*/ 522627 h 1043311"/>
              <a:gd name="connsiteX3" fmla="*/ 1281899 w 1281899"/>
              <a:gd name="connsiteY3" fmla="*/ 522626 h 1043311"/>
              <a:gd name="connsiteX4" fmla="*/ 1111966 w 1281899"/>
              <a:gd name="connsiteY4" fmla="*/ 721572 h 1043311"/>
              <a:gd name="connsiteX5" fmla="*/ 875311 w 1281899"/>
              <a:gd name="connsiteY5" fmla="*/ 522626 h 1043311"/>
              <a:gd name="connsiteX6" fmla="*/ 969763 w 1281899"/>
              <a:gd name="connsiteY6" fmla="*/ 522626 h 1043311"/>
              <a:gd name="connsiteX7" fmla="*/ 400566 w 1281899"/>
              <a:gd name="connsiteY7" fmla="*/ 223581 h 1043311"/>
              <a:gd name="connsiteX8" fmla="*/ 11205 w 1281899"/>
              <a:gd name="connsiteY8" fmla="*/ 1042259 h 1043311"/>
              <a:gd name="connsiteX0" fmla="*/ 11205 w 1281899"/>
              <a:gd name="connsiteY0" fmla="*/ 1042259 h 1042259"/>
              <a:gd name="connsiteX1" fmla="*/ 401606 w 1281899"/>
              <a:gd name="connsiteY1" fmla="*/ 17176 h 1042259"/>
              <a:gd name="connsiteX2" fmla="*/ 1185235 w 1281899"/>
              <a:gd name="connsiteY2" fmla="*/ 522627 h 1042259"/>
              <a:gd name="connsiteX3" fmla="*/ 1281899 w 1281899"/>
              <a:gd name="connsiteY3" fmla="*/ 522626 h 1042259"/>
              <a:gd name="connsiteX4" fmla="*/ 1111966 w 1281899"/>
              <a:gd name="connsiteY4" fmla="*/ 721572 h 1042259"/>
              <a:gd name="connsiteX5" fmla="*/ 875311 w 1281899"/>
              <a:gd name="connsiteY5" fmla="*/ 522626 h 1042259"/>
              <a:gd name="connsiteX6" fmla="*/ 969763 w 1281899"/>
              <a:gd name="connsiteY6" fmla="*/ 522626 h 1042259"/>
              <a:gd name="connsiteX7" fmla="*/ 400566 w 1281899"/>
              <a:gd name="connsiteY7" fmla="*/ 223581 h 1042259"/>
              <a:gd name="connsiteX8" fmla="*/ 11205 w 1281899"/>
              <a:gd name="connsiteY8" fmla="*/ 1042259 h 1042259"/>
              <a:gd name="connsiteX0" fmla="*/ 17796 w 1142291"/>
              <a:gd name="connsiteY0" fmla="*/ 1028853 h 1028853"/>
              <a:gd name="connsiteX1" fmla="*/ 261998 w 1142291"/>
              <a:gd name="connsiteY1" fmla="*/ 16537 h 1028853"/>
              <a:gd name="connsiteX2" fmla="*/ 1045627 w 1142291"/>
              <a:gd name="connsiteY2" fmla="*/ 521988 h 1028853"/>
              <a:gd name="connsiteX3" fmla="*/ 1142291 w 1142291"/>
              <a:gd name="connsiteY3" fmla="*/ 521987 h 1028853"/>
              <a:gd name="connsiteX4" fmla="*/ 972358 w 1142291"/>
              <a:gd name="connsiteY4" fmla="*/ 720933 h 1028853"/>
              <a:gd name="connsiteX5" fmla="*/ 735703 w 1142291"/>
              <a:gd name="connsiteY5" fmla="*/ 521987 h 1028853"/>
              <a:gd name="connsiteX6" fmla="*/ 830155 w 1142291"/>
              <a:gd name="connsiteY6" fmla="*/ 521987 h 1028853"/>
              <a:gd name="connsiteX7" fmla="*/ 260958 w 1142291"/>
              <a:gd name="connsiteY7" fmla="*/ 222942 h 1028853"/>
              <a:gd name="connsiteX8" fmla="*/ 17796 w 1142291"/>
              <a:gd name="connsiteY8" fmla="*/ 1028853 h 1028853"/>
              <a:gd name="connsiteX0" fmla="*/ 59480 w 1183975"/>
              <a:gd name="connsiteY0" fmla="*/ 1028853 h 1028853"/>
              <a:gd name="connsiteX1" fmla="*/ 303682 w 1183975"/>
              <a:gd name="connsiteY1" fmla="*/ 16537 h 1028853"/>
              <a:gd name="connsiteX2" fmla="*/ 1087311 w 1183975"/>
              <a:gd name="connsiteY2" fmla="*/ 521988 h 1028853"/>
              <a:gd name="connsiteX3" fmla="*/ 1183975 w 1183975"/>
              <a:gd name="connsiteY3" fmla="*/ 521987 h 1028853"/>
              <a:gd name="connsiteX4" fmla="*/ 1014042 w 1183975"/>
              <a:gd name="connsiteY4" fmla="*/ 720933 h 1028853"/>
              <a:gd name="connsiteX5" fmla="*/ 777387 w 1183975"/>
              <a:gd name="connsiteY5" fmla="*/ 521987 h 1028853"/>
              <a:gd name="connsiteX6" fmla="*/ 871839 w 1183975"/>
              <a:gd name="connsiteY6" fmla="*/ 521987 h 1028853"/>
              <a:gd name="connsiteX7" fmla="*/ 302642 w 1183975"/>
              <a:gd name="connsiteY7" fmla="*/ 222942 h 1028853"/>
              <a:gd name="connsiteX8" fmla="*/ 59480 w 1183975"/>
              <a:gd name="connsiteY8" fmla="*/ 1028853 h 1028853"/>
              <a:gd name="connsiteX0" fmla="*/ 59480 w 1183975"/>
              <a:gd name="connsiteY0" fmla="*/ 1028853 h 1028853"/>
              <a:gd name="connsiteX1" fmla="*/ 303682 w 1183975"/>
              <a:gd name="connsiteY1" fmla="*/ 16537 h 1028853"/>
              <a:gd name="connsiteX2" fmla="*/ 1087311 w 1183975"/>
              <a:gd name="connsiteY2" fmla="*/ 521988 h 1028853"/>
              <a:gd name="connsiteX3" fmla="*/ 1183975 w 1183975"/>
              <a:gd name="connsiteY3" fmla="*/ 521987 h 1028853"/>
              <a:gd name="connsiteX4" fmla="*/ 1014042 w 1183975"/>
              <a:gd name="connsiteY4" fmla="*/ 720933 h 1028853"/>
              <a:gd name="connsiteX5" fmla="*/ 777387 w 1183975"/>
              <a:gd name="connsiteY5" fmla="*/ 521987 h 1028853"/>
              <a:gd name="connsiteX6" fmla="*/ 871839 w 1183975"/>
              <a:gd name="connsiteY6" fmla="*/ 521987 h 1028853"/>
              <a:gd name="connsiteX7" fmla="*/ 302642 w 1183975"/>
              <a:gd name="connsiteY7" fmla="*/ 222942 h 1028853"/>
              <a:gd name="connsiteX8" fmla="*/ 59480 w 1183975"/>
              <a:gd name="connsiteY8" fmla="*/ 1028853 h 1028853"/>
              <a:gd name="connsiteX0" fmla="*/ 59480 w 1226832"/>
              <a:gd name="connsiteY0" fmla="*/ 1028853 h 1028853"/>
              <a:gd name="connsiteX1" fmla="*/ 303682 w 1226832"/>
              <a:gd name="connsiteY1" fmla="*/ 16537 h 1028853"/>
              <a:gd name="connsiteX2" fmla="*/ 1087311 w 1226832"/>
              <a:gd name="connsiteY2" fmla="*/ 521988 h 1028853"/>
              <a:gd name="connsiteX3" fmla="*/ 1183975 w 1226832"/>
              <a:gd name="connsiteY3" fmla="*/ 521987 h 1028853"/>
              <a:gd name="connsiteX4" fmla="*/ 1226832 w 1226832"/>
              <a:gd name="connsiteY4" fmla="*/ 951651 h 1028853"/>
              <a:gd name="connsiteX5" fmla="*/ 777387 w 1226832"/>
              <a:gd name="connsiteY5" fmla="*/ 521987 h 1028853"/>
              <a:gd name="connsiteX6" fmla="*/ 871839 w 1226832"/>
              <a:gd name="connsiteY6" fmla="*/ 521987 h 1028853"/>
              <a:gd name="connsiteX7" fmla="*/ 302642 w 1226832"/>
              <a:gd name="connsiteY7" fmla="*/ 222942 h 1028853"/>
              <a:gd name="connsiteX8" fmla="*/ 59480 w 1226832"/>
              <a:gd name="connsiteY8" fmla="*/ 1028853 h 1028853"/>
              <a:gd name="connsiteX0" fmla="*/ 59480 w 1268936"/>
              <a:gd name="connsiteY0" fmla="*/ 1028853 h 1028853"/>
              <a:gd name="connsiteX1" fmla="*/ 303682 w 1268936"/>
              <a:gd name="connsiteY1" fmla="*/ 16537 h 1028853"/>
              <a:gd name="connsiteX2" fmla="*/ 1087311 w 1268936"/>
              <a:gd name="connsiteY2" fmla="*/ 521988 h 1028853"/>
              <a:gd name="connsiteX3" fmla="*/ 1268936 w 1268936"/>
              <a:gd name="connsiteY3" fmla="*/ 197276 h 1028853"/>
              <a:gd name="connsiteX4" fmla="*/ 1226832 w 1268936"/>
              <a:gd name="connsiteY4" fmla="*/ 951651 h 1028853"/>
              <a:gd name="connsiteX5" fmla="*/ 777387 w 1268936"/>
              <a:gd name="connsiteY5" fmla="*/ 521987 h 1028853"/>
              <a:gd name="connsiteX6" fmla="*/ 871839 w 1268936"/>
              <a:gd name="connsiteY6" fmla="*/ 521987 h 1028853"/>
              <a:gd name="connsiteX7" fmla="*/ 302642 w 1268936"/>
              <a:gd name="connsiteY7" fmla="*/ 222942 h 1028853"/>
              <a:gd name="connsiteX8" fmla="*/ 59480 w 1268936"/>
              <a:gd name="connsiteY8" fmla="*/ 1028853 h 1028853"/>
              <a:gd name="connsiteX0" fmla="*/ 59480 w 1268936"/>
              <a:gd name="connsiteY0" fmla="*/ 1028853 h 1028853"/>
              <a:gd name="connsiteX1" fmla="*/ 303682 w 1268936"/>
              <a:gd name="connsiteY1" fmla="*/ 16537 h 1028853"/>
              <a:gd name="connsiteX2" fmla="*/ 1087311 w 1268936"/>
              <a:gd name="connsiteY2" fmla="*/ 521988 h 1028853"/>
              <a:gd name="connsiteX3" fmla="*/ 1268936 w 1268936"/>
              <a:gd name="connsiteY3" fmla="*/ 197276 h 1028853"/>
              <a:gd name="connsiteX4" fmla="*/ 1226832 w 1268936"/>
              <a:gd name="connsiteY4" fmla="*/ 951651 h 1028853"/>
              <a:gd name="connsiteX5" fmla="*/ 714918 w 1268936"/>
              <a:gd name="connsiteY5" fmla="*/ 844734 h 1028853"/>
              <a:gd name="connsiteX6" fmla="*/ 871839 w 1268936"/>
              <a:gd name="connsiteY6" fmla="*/ 521987 h 1028853"/>
              <a:gd name="connsiteX7" fmla="*/ 302642 w 1268936"/>
              <a:gd name="connsiteY7" fmla="*/ 222942 h 1028853"/>
              <a:gd name="connsiteX8" fmla="*/ 59480 w 1268936"/>
              <a:gd name="connsiteY8" fmla="*/ 1028853 h 1028853"/>
              <a:gd name="connsiteX0" fmla="*/ 59480 w 1268936"/>
              <a:gd name="connsiteY0" fmla="*/ 1028853 h 1028853"/>
              <a:gd name="connsiteX1" fmla="*/ 303682 w 1268936"/>
              <a:gd name="connsiteY1" fmla="*/ 16537 h 1028853"/>
              <a:gd name="connsiteX2" fmla="*/ 1087311 w 1268936"/>
              <a:gd name="connsiteY2" fmla="*/ 521988 h 1028853"/>
              <a:gd name="connsiteX3" fmla="*/ 1268936 w 1268936"/>
              <a:gd name="connsiteY3" fmla="*/ 197276 h 1028853"/>
              <a:gd name="connsiteX4" fmla="*/ 1226832 w 1268936"/>
              <a:gd name="connsiteY4" fmla="*/ 951651 h 1028853"/>
              <a:gd name="connsiteX5" fmla="*/ 714918 w 1268936"/>
              <a:gd name="connsiteY5" fmla="*/ 844734 h 1028853"/>
              <a:gd name="connsiteX6" fmla="*/ 871839 w 1268936"/>
              <a:gd name="connsiteY6" fmla="*/ 521987 h 1028853"/>
              <a:gd name="connsiteX7" fmla="*/ 872981 w 1268936"/>
              <a:gd name="connsiteY7" fmla="*/ 629187 h 1028853"/>
              <a:gd name="connsiteX8" fmla="*/ 302642 w 1268936"/>
              <a:gd name="connsiteY8" fmla="*/ 222942 h 1028853"/>
              <a:gd name="connsiteX9" fmla="*/ 59480 w 1268936"/>
              <a:gd name="connsiteY9" fmla="*/ 1028853 h 1028853"/>
              <a:gd name="connsiteX0" fmla="*/ 59480 w 1268936"/>
              <a:gd name="connsiteY0" fmla="*/ 1021699 h 1021699"/>
              <a:gd name="connsiteX1" fmla="*/ 303682 w 1268936"/>
              <a:gd name="connsiteY1" fmla="*/ 9383 h 1021699"/>
              <a:gd name="connsiteX2" fmla="*/ 1087311 w 1268936"/>
              <a:gd name="connsiteY2" fmla="*/ 514834 h 1021699"/>
              <a:gd name="connsiteX3" fmla="*/ 1012748 w 1268936"/>
              <a:gd name="connsiteY3" fmla="*/ 405854 h 1021699"/>
              <a:gd name="connsiteX4" fmla="*/ 1268936 w 1268936"/>
              <a:gd name="connsiteY4" fmla="*/ 190122 h 1021699"/>
              <a:gd name="connsiteX5" fmla="*/ 1226832 w 1268936"/>
              <a:gd name="connsiteY5" fmla="*/ 944497 h 1021699"/>
              <a:gd name="connsiteX6" fmla="*/ 714918 w 1268936"/>
              <a:gd name="connsiteY6" fmla="*/ 837580 h 1021699"/>
              <a:gd name="connsiteX7" fmla="*/ 871839 w 1268936"/>
              <a:gd name="connsiteY7" fmla="*/ 514833 h 1021699"/>
              <a:gd name="connsiteX8" fmla="*/ 872981 w 1268936"/>
              <a:gd name="connsiteY8" fmla="*/ 622033 h 1021699"/>
              <a:gd name="connsiteX9" fmla="*/ 302642 w 1268936"/>
              <a:gd name="connsiteY9" fmla="*/ 215788 h 1021699"/>
              <a:gd name="connsiteX10" fmla="*/ 59480 w 1268936"/>
              <a:gd name="connsiteY10" fmla="*/ 1021699 h 1021699"/>
              <a:gd name="connsiteX0" fmla="*/ 59480 w 1226832"/>
              <a:gd name="connsiteY0" fmla="*/ 1021699 h 1021699"/>
              <a:gd name="connsiteX1" fmla="*/ 303682 w 1226832"/>
              <a:gd name="connsiteY1" fmla="*/ 9383 h 1021699"/>
              <a:gd name="connsiteX2" fmla="*/ 1087311 w 1226832"/>
              <a:gd name="connsiteY2" fmla="*/ 514834 h 1021699"/>
              <a:gd name="connsiteX3" fmla="*/ 1012748 w 1226832"/>
              <a:gd name="connsiteY3" fmla="*/ 405854 h 1021699"/>
              <a:gd name="connsiteX4" fmla="*/ 1199938 w 1226832"/>
              <a:gd name="connsiteY4" fmla="*/ 48833 h 1021699"/>
              <a:gd name="connsiteX5" fmla="*/ 1226832 w 1226832"/>
              <a:gd name="connsiteY5" fmla="*/ 944497 h 1021699"/>
              <a:gd name="connsiteX6" fmla="*/ 714918 w 1226832"/>
              <a:gd name="connsiteY6" fmla="*/ 837580 h 1021699"/>
              <a:gd name="connsiteX7" fmla="*/ 871839 w 1226832"/>
              <a:gd name="connsiteY7" fmla="*/ 514833 h 1021699"/>
              <a:gd name="connsiteX8" fmla="*/ 872981 w 1226832"/>
              <a:gd name="connsiteY8" fmla="*/ 622033 h 1021699"/>
              <a:gd name="connsiteX9" fmla="*/ 302642 w 1226832"/>
              <a:gd name="connsiteY9" fmla="*/ 215788 h 1021699"/>
              <a:gd name="connsiteX10" fmla="*/ 59480 w 1226832"/>
              <a:gd name="connsiteY10" fmla="*/ 1021699 h 1021699"/>
              <a:gd name="connsiteX0" fmla="*/ 59480 w 1422484"/>
              <a:gd name="connsiteY0" fmla="*/ 1021699 h 1108720"/>
              <a:gd name="connsiteX1" fmla="*/ 303682 w 1422484"/>
              <a:gd name="connsiteY1" fmla="*/ 9383 h 1108720"/>
              <a:gd name="connsiteX2" fmla="*/ 1087311 w 1422484"/>
              <a:gd name="connsiteY2" fmla="*/ 514834 h 1108720"/>
              <a:gd name="connsiteX3" fmla="*/ 1012748 w 1422484"/>
              <a:gd name="connsiteY3" fmla="*/ 405854 h 1108720"/>
              <a:gd name="connsiteX4" fmla="*/ 1199938 w 1422484"/>
              <a:gd name="connsiteY4" fmla="*/ 48833 h 1108720"/>
              <a:gd name="connsiteX5" fmla="*/ 1422484 w 1422484"/>
              <a:gd name="connsiteY5" fmla="*/ 1108720 h 1108720"/>
              <a:gd name="connsiteX6" fmla="*/ 714918 w 1422484"/>
              <a:gd name="connsiteY6" fmla="*/ 837580 h 1108720"/>
              <a:gd name="connsiteX7" fmla="*/ 871839 w 1422484"/>
              <a:gd name="connsiteY7" fmla="*/ 514833 h 1108720"/>
              <a:gd name="connsiteX8" fmla="*/ 872981 w 1422484"/>
              <a:gd name="connsiteY8" fmla="*/ 622033 h 1108720"/>
              <a:gd name="connsiteX9" fmla="*/ 302642 w 1422484"/>
              <a:gd name="connsiteY9" fmla="*/ 215788 h 1108720"/>
              <a:gd name="connsiteX10" fmla="*/ 59480 w 1422484"/>
              <a:gd name="connsiteY10" fmla="*/ 1021699 h 1108720"/>
              <a:gd name="connsiteX0" fmla="*/ 59480 w 1235132"/>
              <a:gd name="connsiteY0" fmla="*/ 1021699 h 1021699"/>
              <a:gd name="connsiteX1" fmla="*/ 303682 w 1235132"/>
              <a:gd name="connsiteY1" fmla="*/ 9383 h 1021699"/>
              <a:gd name="connsiteX2" fmla="*/ 1087311 w 1235132"/>
              <a:gd name="connsiteY2" fmla="*/ 514834 h 1021699"/>
              <a:gd name="connsiteX3" fmla="*/ 1012748 w 1235132"/>
              <a:gd name="connsiteY3" fmla="*/ 405854 h 1021699"/>
              <a:gd name="connsiteX4" fmla="*/ 1199938 w 1235132"/>
              <a:gd name="connsiteY4" fmla="*/ 48833 h 1021699"/>
              <a:gd name="connsiteX5" fmla="*/ 1235132 w 1235132"/>
              <a:gd name="connsiteY5" fmla="*/ 909777 h 1021699"/>
              <a:gd name="connsiteX6" fmla="*/ 714918 w 1235132"/>
              <a:gd name="connsiteY6" fmla="*/ 837580 h 1021699"/>
              <a:gd name="connsiteX7" fmla="*/ 871839 w 1235132"/>
              <a:gd name="connsiteY7" fmla="*/ 514833 h 1021699"/>
              <a:gd name="connsiteX8" fmla="*/ 872981 w 1235132"/>
              <a:gd name="connsiteY8" fmla="*/ 622033 h 1021699"/>
              <a:gd name="connsiteX9" fmla="*/ 302642 w 1235132"/>
              <a:gd name="connsiteY9" fmla="*/ 215788 h 1021699"/>
              <a:gd name="connsiteX10" fmla="*/ 59480 w 1235132"/>
              <a:gd name="connsiteY10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71839 w 1225849"/>
              <a:gd name="connsiteY7" fmla="*/ 514833 h 1021699"/>
              <a:gd name="connsiteX8" fmla="*/ 872981 w 1225849"/>
              <a:gd name="connsiteY8" fmla="*/ 622033 h 1021699"/>
              <a:gd name="connsiteX9" fmla="*/ 302642 w 1225849"/>
              <a:gd name="connsiteY9" fmla="*/ 215788 h 1021699"/>
              <a:gd name="connsiteX10" fmla="*/ 59480 w 1225849"/>
              <a:gd name="connsiteY10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71839 w 1225849"/>
              <a:gd name="connsiteY7" fmla="*/ 514833 h 1021699"/>
              <a:gd name="connsiteX8" fmla="*/ 482756 w 1225849"/>
              <a:gd name="connsiteY8" fmla="*/ 565458 h 1021699"/>
              <a:gd name="connsiteX9" fmla="*/ 872981 w 1225849"/>
              <a:gd name="connsiteY9" fmla="*/ 622033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71839 w 1225849"/>
              <a:gd name="connsiteY7" fmla="*/ 514833 h 1021699"/>
              <a:gd name="connsiteX8" fmla="*/ 857709 w 1225849"/>
              <a:gd name="connsiteY8" fmla="*/ 317407 h 1021699"/>
              <a:gd name="connsiteX9" fmla="*/ 872981 w 1225849"/>
              <a:gd name="connsiteY9" fmla="*/ 622033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71839 w 1225849"/>
              <a:gd name="connsiteY7" fmla="*/ 514833 h 1021699"/>
              <a:gd name="connsiteX8" fmla="*/ 857709 w 1225849"/>
              <a:gd name="connsiteY8" fmla="*/ 317407 h 1021699"/>
              <a:gd name="connsiteX9" fmla="*/ 556915 w 1225849"/>
              <a:gd name="connsiteY9" fmla="*/ 117038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71839 w 1225849"/>
              <a:gd name="connsiteY7" fmla="*/ 514833 h 1021699"/>
              <a:gd name="connsiteX8" fmla="*/ 739453 w 1225849"/>
              <a:gd name="connsiteY8" fmla="*/ 520376 h 1021699"/>
              <a:gd name="connsiteX9" fmla="*/ 556915 w 1225849"/>
              <a:gd name="connsiteY9" fmla="*/ 117038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71839 w 1225849"/>
              <a:gd name="connsiteY7" fmla="*/ 514833 h 1021699"/>
              <a:gd name="connsiteX8" fmla="*/ 739453 w 1225849"/>
              <a:gd name="connsiteY8" fmla="*/ 520376 h 1021699"/>
              <a:gd name="connsiteX9" fmla="*/ 491942 w 1225849"/>
              <a:gd name="connsiteY9" fmla="*/ 281357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03920 w 1225849"/>
              <a:gd name="connsiteY7" fmla="*/ 645415 h 1021699"/>
              <a:gd name="connsiteX8" fmla="*/ 739453 w 1225849"/>
              <a:gd name="connsiteY8" fmla="*/ 520376 h 1021699"/>
              <a:gd name="connsiteX9" fmla="*/ 491942 w 1225849"/>
              <a:gd name="connsiteY9" fmla="*/ 281357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703409 w 1225849"/>
              <a:gd name="connsiteY7" fmla="*/ 698811 h 1021699"/>
              <a:gd name="connsiteX8" fmla="*/ 739453 w 1225849"/>
              <a:gd name="connsiteY8" fmla="*/ 520376 h 1021699"/>
              <a:gd name="connsiteX9" fmla="*/ 491942 w 1225849"/>
              <a:gd name="connsiteY9" fmla="*/ 281357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10246 w 1225849"/>
              <a:gd name="connsiteY7" fmla="*/ 644862 h 1021699"/>
              <a:gd name="connsiteX8" fmla="*/ 739453 w 1225849"/>
              <a:gd name="connsiteY8" fmla="*/ 520376 h 1021699"/>
              <a:gd name="connsiteX9" fmla="*/ 491942 w 1225849"/>
              <a:gd name="connsiteY9" fmla="*/ 281357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10246 w 1225849"/>
              <a:gd name="connsiteY7" fmla="*/ 644862 h 1021699"/>
              <a:gd name="connsiteX8" fmla="*/ 739453 w 1225849"/>
              <a:gd name="connsiteY8" fmla="*/ 520376 h 1021699"/>
              <a:gd name="connsiteX9" fmla="*/ 491942 w 1225849"/>
              <a:gd name="connsiteY9" fmla="*/ 281357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6777 w 1223146"/>
              <a:gd name="connsiteY0" fmla="*/ 1025743 h 1025743"/>
              <a:gd name="connsiteX1" fmla="*/ 300979 w 1223146"/>
              <a:gd name="connsiteY1" fmla="*/ 13427 h 1025743"/>
              <a:gd name="connsiteX2" fmla="*/ 957234 w 1223146"/>
              <a:gd name="connsiteY2" fmla="*/ 447137 h 1025743"/>
              <a:gd name="connsiteX3" fmla="*/ 1010045 w 1223146"/>
              <a:gd name="connsiteY3" fmla="*/ 409898 h 1025743"/>
              <a:gd name="connsiteX4" fmla="*/ 1197235 w 1223146"/>
              <a:gd name="connsiteY4" fmla="*/ 52877 h 1025743"/>
              <a:gd name="connsiteX5" fmla="*/ 1223146 w 1223146"/>
              <a:gd name="connsiteY5" fmla="*/ 937295 h 1025743"/>
              <a:gd name="connsiteX6" fmla="*/ 712215 w 1223146"/>
              <a:gd name="connsiteY6" fmla="*/ 841624 h 1025743"/>
              <a:gd name="connsiteX7" fmla="*/ 807543 w 1223146"/>
              <a:gd name="connsiteY7" fmla="*/ 648906 h 1025743"/>
              <a:gd name="connsiteX8" fmla="*/ 736750 w 1223146"/>
              <a:gd name="connsiteY8" fmla="*/ 524420 h 1025743"/>
              <a:gd name="connsiteX9" fmla="*/ 489239 w 1223146"/>
              <a:gd name="connsiteY9" fmla="*/ 285401 h 1025743"/>
              <a:gd name="connsiteX10" fmla="*/ 299939 w 1223146"/>
              <a:gd name="connsiteY10" fmla="*/ 219832 h 1025743"/>
              <a:gd name="connsiteX11" fmla="*/ 56777 w 1223146"/>
              <a:gd name="connsiteY11" fmla="*/ 1025743 h 1025743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1010540 w 1223641"/>
              <a:gd name="connsiteY3" fmla="*/ 408641 h 1024486"/>
              <a:gd name="connsiteX4" fmla="*/ 1197730 w 1223641"/>
              <a:gd name="connsiteY4" fmla="*/ 51620 h 1024486"/>
              <a:gd name="connsiteX5" fmla="*/ 1223641 w 1223641"/>
              <a:gd name="connsiteY5" fmla="*/ 936038 h 1024486"/>
              <a:gd name="connsiteX6" fmla="*/ 712710 w 1223641"/>
              <a:gd name="connsiteY6" fmla="*/ 840367 h 1024486"/>
              <a:gd name="connsiteX7" fmla="*/ 808038 w 1223641"/>
              <a:gd name="connsiteY7" fmla="*/ 647649 h 1024486"/>
              <a:gd name="connsiteX8" fmla="*/ 737245 w 1223641"/>
              <a:gd name="connsiteY8" fmla="*/ 523163 h 1024486"/>
              <a:gd name="connsiteX9" fmla="*/ 489734 w 1223641"/>
              <a:gd name="connsiteY9" fmla="*/ 284144 h 1024486"/>
              <a:gd name="connsiteX10" fmla="*/ 300434 w 1223641"/>
              <a:gd name="connsiteY10" fmla="*/ 218575 h 1024486"/>
              <a:gd name="connsiteX11" fmla="*/ 57272 w 1223641"/>
              <a:gd name="connsiteY11" fmla="*/ 1024486 h 1024486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1010540 w 1223641"/>
              <a:gd name="connsiteY3" fmla="*/ 408641 h 1024486"/>
              <a:gd name="connsiteX4" fmla="*/ 1111319 w 1223641"/>
              <a:gd name="connsiteY4" fmla="*/ 216406 h 1024486"/>
              <a:gd name="connsiteX5" fmla="*/ 1197730 w 1223641"/>
              <a:gd name="connsiteY5" fmla="*/ 51620 h 1024486"/>
              <a:gd name="connsiteX6" fmla="*/ 1223641 w 1223641"/>
              <a:gd name="connsiteY6" fmla="*/ 936038 h 1024486"/>
              <a:gd name="connsiteX7" fmla="*/ 712710 w 1223641"/>
              <a:gd name="connsiteY7" fmla="*/ 840367 h 1024486"/>
              <a:gd name="connsiteX8" fmla="*/ 808038 w 1223641"/>
              <a:gd name="connsiteY8" fmla="*/ 647649 h 1024486"/>
              <a:gd name="connsiteX9" fmla="*/ 737245 w 1223641"/>
              <a:gd name="connsiteY9" fmla="*/ 523163 h 1024486"/>
              <a:gd name="connsiteX10" fmla="*/ 489734 w 1223641"/>
              <a:gd name="connsiteY10" fmla="*/ 284144 h 1024486"/>
              <a:gd name="connsiteX11" fmla="*/ 300434 w 1223641"/>
              <a:gd name="connsiteY11" fmla="*/ 218575 h 1024486"/>
              <a:gd name="connsiteX12" fmla="*/ 57272 w 1223641"/>
              <a:gd name="connsiteY12" fmla="*/ 1024486 h 1024486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956163 w 1223641"/>
              <a:gd name="connsiteY3" fmla="*/ 260410 h 1024486"/>
              <a:gd name="connsiteX4" fmla="*/ 1111319 w 1223641"/>
              <a:gd name="connsiteY4" fmla="*/ 216406 h 1024486"/>
              <a:gd name="connsiteX5" fmla="*/ 1197730 w 1223641"/>
              <a:gd name="connsiteY5" fmla="*/ 51620 h 1024486"/>
              <a:gd name="connsiteX6" fmla="*/ 1223641 w 1223641"/>
              <a:gd name="connsiteY6" fmla="*/ 936038 h 1024486"/>
              <a:gd name="connsiteX7" fmla="*/ 712710 w 1223641"/>
              <a:gd name="connsiteY7" fmla="*/ 840367 h 1024486"/>
              <a:gd name="connsiteX8" fmla="*/ 808038 w 1223641"/>
              <a:gd name="connsiteY8" fmla="*/ 647649 h 1024486"/>
              <a:gd name="connsiteX9" fmla="*/ 737245 w 1223641"/>
              <a:gd name="connsiteY9" fmla="*/ 523163 h 1024486"/>
              <a:gd name="connsiteX10" fmla="*/ 489734 w 1223641"/>
              <a:gd name="connsiteY10" fmla="*/ 284144 h 1024486"/>
              <a:gd name="connsiteX11" fmla="*/ 300434 w 1223641"/>
              <a:gd name="connsiteY11" fmla="*/ 218575 h 1024486"/>
              <a:gd name="connsiteX12" fmla="*/ 57272 w 1223641"/>
              <a:gd name="connsiteY12" fmla="*/ 1024486 h 1024486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1111319 w 1223641"/>
              <a:gd name="connsiteY3" fmla="*/ 216406 h 1024486"/>
              <a:gd name="connsiteX4" fmla="*/ 1197730 w 1223641"/>
              <a:gd name="connsiteY4" fmla="*/ 51620 h 1024486"/>
              <a:gd name="connsiteX5" fmla="*/ 1223641 w 1223641"/>
              <a:gd name="connsiteY5" fmla="*/ 936038 h 1024486"/>
              <a:gd name="connsiteX6" fmla="*/ 712710 w 1223641"/>
              <a:gd name="connsiteY6" fmla="*/ 840367 h 1024486"/>
              <a:gd name="connsiteX7" fmla="*/ 808038 w 1223641"/>
              <a:gd name="connsiteY7" fmla="*/ 647649 h 1024486"/>
              <a:gd name="connsiteX8" fmla="*/ 737245 w 1223641"/>
              <a:gd name="connsiteY8" fmla="*/ 523163 h 1024486"/>
              <a:gd name="connsiteX9" fmla="*/ 489734 w 1223641"/>
              <a:gd name="connsiteY9" fmla="*/ 284144 h 1024486"/>
              <a:gd name="connsiteX10" fmla="*/ 300434 w 1223641"/>
              <a:gd name="connsiteY10" fmla="*/ 218575 h 1024486"/>
              <a:gd name="connsiteX11" fmla="*/ 57272 w 1223641"/>
              <a:gd name="connsiteY11" fmla="*/ 1024486 h 1024486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1197730 w 1223641"/>
              <a:gd name="connsiteY3" fmla="*/ 51620 h 1024486"/>
              <a:gd name="connsiteX4" fmla="*/ 1223641 w 1223641"/>
              <a:gd name="connsiteY4" fmla="*/ 936038 h 1024486"/>
              <a:gd name="connsiteX5" fmla="*/ 712710 w 1223641"/>
              <a:gd name="connsiteY5" fmla="*/ 840367 h 1024486"/>
              <a:gd name="connsiteX6" fmla="*/ 808038 w 1223641"/>
              <a:gd name="connsiteY6" fmla="*/ 647649 h 1024486"/>
              <a:gd name="connsiteX7" fmla="*/ 737245 w 1223641"/>
              <a:gd name="connsiteY7" fmla="*/ 523163 h 1024486"/>
              <a:gd name="connsiteX8" fmla="*/ 489734 w 1223641"/>
              <a:gd name="connsiteY8" fmla="*/ 284144 h 1024486"/>
              <a:gd name="connsiteX9" fmla="*/ 300434 w 1223641"/>
              <a:gd name="connsiteY9" fmla="*/ 218575 h 1024486"/>
              <a:gd name="connsiteX10" fmla="*/ 57272 w 1223641"/>
              <a:gd name="connsiteY10" fmla="*/ 1024486 h 1024486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1197730 w 1223641"/>
              <a:gd name="connsiteY3" fmla="*/ 51620 h 1024486"/>
              <a:gd name="connsiteX4" fmla="*/ 1223641 w 1223641"/>
              <a:gd name="connsiteY4" fmla="*/ 936038 h 1024486"/>
              <a:gd name="connsiteX5" fmla="*/ 712710 w 1223641"/>
              <a:gd name="connsiteY5" fmla="*/ 840367 h 1024486"/>
              <a:gd name="connsiteX6" fmla="*/ 808038 w 1223641"/>
              <a:gd name="connsiteY6" fmla="*/ 647649 h 1024486"/>
              <a:gd name="connsiteX7" fmla="*/ 737245 w 1223641"/>
              <a:gd name="connsiteY7" fmla="*/ 523163 h 1024486"/>
              <a:gd name="connsiteX8" fmla="*/ 489734 w 1223641"/>
              <a:gd name="connsiteY8" fmla="*/ 284144 h 1024486"/>
              <a:gd name="connsiteX9" fmla="*/ 300434 w 1223641"/>
              <a:gd name="connsiteY9" fmla="*/ 218575 h 1024486"/>
              <a:gd name="connsiteX10" fmla="*/ 57272 w 1223641"/>
              <a:gd name="connsiteY10" fmla="*/ 1024486 h 1024486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1197730 w 1223641"/>
              <a:gd name="connsiteY3" fmla="*/ 51620 h 1024486"/>
              <a:gd name="connsiteX4" fmla="*/ 1223641 w 1223641"/>
              <a:gd name="connsiteY4" fmla="*/ 936038 h 1024486"/>
              <a:gd name="connsiteX5" fmla="*/ 712710 w 1223641"/>
              <a:gd name="connsiteY5" fmla="*/ 840367 h 1024486"/>
              <a:gd name="connsiteX6" fmla="*/ 808038 w 1223641"/>
              <a:gd name="connsiteY6" fmla="*/ 647649 h 1024486"/>
              <a:gd name="connsiteX7" fmla="*/ 737245 w 1223641"/>
              <a:gd name="connsiteY7" fmla="*/ 523163 h 1024486"/>
              <a:gd name="connsiteX8" fmla="*/ 489734 w 1223641"/>
              <a:gd name="connsiteY8" fmla="*/ 284144 h 1024486"/>
              <a:gd name="connsiteX9" fmla="*/ 300434 w 1223641"/>
              <a:gd name="connsiteY9" fmla="*/ 218575 h 1024486"/>
              <a:gd name="connsiteX10" fmla="*/ 57272 w 1223641"/>
              <a:gd name="connsiteY10" fmla="*/ 1024486 h 1024486"/>
              <a:gd name="connsiteX0" fmla="*/ 58362 w 1224731"/>
              <a:gd name="connsiteY0" fmla="*/ 1031838 h 1031838"/>
              <a:gd name="connsiteX1" fmla="*/ 302564 w 1224731"/>
              <a:gd name="connsiteY1" fmla="*/ 19522 h 1031838"/>
              <a:gd name="connsiteX2" fmla="*/ 1034703 w 1224731"/>
              <a:gd name="connsiteY2" fmla="*/ 373302 h 1031838"/>
              <a:gd name="connsiteX3" fmla="*/ 1198820 w 1224731"/>
              <a:gd name="connsiteY3" fmla="*/ 58972 h 1031838"/>
              <a:gd name="connsiteX4" fmla="*/ 1224731 w 1224731"/>
              <a:gd name="connsiteY4" fmla="*/ 943390 h 1031838"/>
              <a:gd name="connsiteX5" fmla="*/ 713800 w 1224731"/>
              <a:gd name="connsiteY5" fmla="*/ 847719 h 1031838"/>
              <a:gd name="connsiteX6" fmla="*/ 809128 w 1224731"/>
              <a:gd name="connsiteY6" fmla="*/ 655001 h 1031838"/>
              <a:gd name="connsiteX7" fmla="*/ 738335 w 1224731"/>
              <a:gd name="connsiteY7" fmla="*/ 530515 h 1031838"/>
              <a:gd name="connsiteX8" fmla="*/ 490824 w 1224731"/>
              <a:gd name="connsiteY8" fmla="*/ 291496 h 1031838"/>
              <a:gd name="connsiteX9" fmla="*/ 301524 w 1224731"/>
              <a:gd name="connsiteY9" fmla="*/ 225927 h 1031838"/>
              <a:gd name="connsiteX10" fmla="*/ 58362 w 1224731"/>
              <a:gd name="connsiteY10" fmla="*/ 1031838 h 1031838"/>
              <a:gd name="connsiteX0" fmla="*/ 57978 w 1224347"/>
              <a:gd name="connsiteY0" fmla="*/ 1030868 h 1030868"/>
              <a:gd name="connsiteX1" fmla="*/ 302180 w 1224347"/>
              <a:gd name="connsiteY1" fmla="*/ 18552 h 1030868"/>
              <a:gd name="connsiteX2" fmla="*/ 1016169 w 1224347"/>
              <a:gd name="connsiteY2" fmla="*/ 383478 h 1030868"/>
              <a:gd name="connsiteX3" fmla="*/ 1198436 w 1224347"/>
              <a:gd name="connsiteY3" fmla="*/ 58002 h 1030868"/>
              <a:gd name="connsiteX4" fmla="*/ 1224347 w 1224347"/>
              <a:gd name="connsiteY4" fmla="*/ 942420 h 1030868"/>
              <a:gd name="connsiteX5" fmla="*/ 713416 w 1224347"/>
              <a:gd name="connsiteY5" fmla="*/ 846749 h 1030868"/>
              <a:gd name="connsiteX6" fmla="*/ 808744 w 1224347"/>
              <a:gd name="connsiteY6" fmla="*/ 654031 h 1030868"/>
              <a:gd name="connsiteX7" fmla="*/ 737951 w 1224347"/>
              <a:gd name="connsiteY7" fmla="*/ 529545 h 1030868"/>
              <a:gd name="connsiteX8" fmla="*/ 490440 w 1224347"/>
              <a:gd name="connsiteY8" fmla="*/ 290526 h 1030868"/>
              <a:gd name="connsiteX9" fmla="*/ 301140 w 1224347"/>
              <a:gd name="connsiteY9" fmla="*/ 224957 h 1030868"/>
              <a:gd name="connsiteX10" fmla="*/ 57978 w 1224347"/>
              <a:gd name="connsiteY10" fmla="*/ 1030868 h 1030868"/>
              <a:gd name="connsiteX0" fmla="*/ 57978 w 1224347"/>
              <a:gd name="connsiteY0" fmla="*/ 1030868 h 1030868"/>
              <a:gd name="connsiteX1" fmla="*/ 302180 w 1224347"/>
              <a:gd name="connsiteY1" fmla="*/ 18552 h 1030868"/>
              <a:gd name="connsiteX2" fmla="*/ 1016169 w 1224347"/>
              <a:gd name="connsiteY2" fmla="*/ 383478 h 1030868"/>
              <a:gd name="connsiteX3" fmla="*/ 1198436 w 1224347"/>
              <a:gd name="connsiteY3" fmla="*/ 58002 h 1030868"/>
              <a:gd name="connsiteX4" fmla="*/ 1224347 w 1224347"/>
              <a:gd name="connsiteY4" fmla="*/ 942420 h 1030868"/>
              <a:gd name="connsiteX5" fmla="*/ 713416 w 1224347"/>
              <a:gd name="connsiteY5" fmla="*/ 846749 h 1030868"/>
              <a:gd name="connsiteX6" fmla="*/ 859600 w 1224347"/>
              <a:gd name="connsiteY6" fmla="*/ 579474 h 1030868"/>
              <a:gd name="connsiteX7" fmla="*/ 737951 w 1224347"/>
              <a:gd name="connsiteY7" fmla="*/ 529545 h 1030868"/>
              <a:gd name="connsiteX8" fmla="*/ 490440 w 1224347"/>
              <a:gd name="connsiteY8" fmla="*/ 290526 h 1030868"/>
              <a:gd name="connsiteX9" fmla="*/ 301140 w 1224347"/>
              <a:gd name="connsiteY9" fmla="*/ 224957 h 1030868"/>
              <a:gd name="connsiteX10" fmla="*/ 57978 w 1224347"/>
              <a:gd name="connsiteY10" fmla="*/ 1030868 h 1030868"/>
              <a:gd name="connsiteX0" fmla="*/ 57978 w 1224347"/>
              <a:gd name="connsiteY0" fmla="*/ 1030868 h 1030868"/>
              <a:gd name="connsiteX1" fmla="*/ 302180 w 1224347"/>
              <a:gd name="connsiteY1" fmla="*/ 18552 h 1030868"/>
              <a:gd name="connsiteX2" fmla="*/ 1016169 w 1224347"/>
              <a:gd name="connsiteY2" fmla="*/ 383478 h 1030868"/>
              <a:gd name="connsiteX3" fmla="*/ 1198436 w 1224347"/>
              <a:gd name="connsiteY3" fmla="*/ 58002 h 1030868"/>
              <a:gd name="connsiteX4" fmla="*/ 1224347 w 1224347"/>
              <a:gd name="connsiteY4" fmla="*/ 942420 h 1030868"/>
              <a:gd name="connsiteX5" fmla="*/ 713416 w 1224347"/>
              <a:gd name="connsiteY5" fmla="*/ 846749 h 1030868"/>
              <a:gd name="connsiteX6" fmla="*/ 822625 w 1224347"/>
              <a:gd name="connsiteY6" fmla="*/ 630509 h 1030868"/>
              <a:gd name="connsiteX7" fmla="*/ 737951 w 1224347"/>
              <a:gd name="connsiteY7" fmla="*/ 529545 h 1030868"/>
              <a:gd name="connsiteX8" fmla="*/ 490440 w 1224347"/>
              <a:gd name="connsiteY8" fmla="*/ 290526 h 1030868"/>
              <a:gd name="connsiteX9" fmla="*/ 301140 w 1224347"/>
              <a:gd name="connsiteY9" fmla="*/ 224957 h 1030868"/>
              <a:gd name="connsiteX10" fmla="*/ 57978 w 1224347"/>
              <a:gd name="connsiteY10" fmla="*/ 1030868 h 1030868"/>
              <a:gd name="connsiteX0" fmla="*/ 57978 w 1224347"/>
              <a:gd name="connsiteY0" fmla="*/ 1030868 h 1030868"/>
              <a:gd name="connsiteX1" fmla="*/ 302180 w 1224347"/>
              <a:gd name="connsiteY1" fmla="*/ 18552 h 1030868"/>
              <a:gd name="connsiteX2" fmla="*/ 1016169 w 1224347"/>
              <a:gd name="connsiteY2" fmla="*/ 383478 h 1030868"/>
              <a:gd name="connsiteX3" fmla="*/ 1198436 w 1224347"/>
              <a:gd name="connsiteY3" fmla="*/ 58002 h 1030868"/>
              <a:gd name="connsiteX4" fmla="*/ 1224347 w 1224347"/>
              <a:gd name="connsiteY4" fmla="*/ 942420 h 1030868"/>
              <a:gd name="connsiteX5" fmla="*/ 713416 w 1224347"/>
              <a:gd name="connsiteY5" fmla="*/ 846749 h 1030868"/>
              <a:gd name="connsiteX6" fmla="*/ 822625 w 1224347"/>
              <a:gd name="connsiteY6" fmla="*/ 630509 h 1030868"/>
              <a:gd name="connsiteX7" fmla="*/ 490440 w 1224347"/>
              <a:gd name="connsiteY7" fmla="*/ 290526 h 1030868"/>
              <a:gd name="connsiteX8" fmla="*/ 301140 w 1224347"/>
              <a:gd name="connsiteY8" fmla="*/ 224957 h 1030868"/>
              <a:gd name="connsiteX9" fmla="*/ 57978 w 1224347"/>
              <a:gd name="connsiteY9" fmla="*/ 1030868 h 1030868"/>
              <a:gd name="connsiteX0" fmla="*/ 57978 w 1224347"/>
              <a:gd name="connsiteY0" fmla="*/ 1030868 h 1030868"/>
              <a:gd name="connsiteX1" fmla="*/ 302180 w 1224347"/>
              <a:gd name="connsiteY1" fmla="*/ 18552 h 1030868"/>
              <a:gd name="connsiteX2" fmla="*/ 1016169 w 1224347"/>
              <a:gd name="connsiteY2" fmla="*/ 383478 h 1030868"/>
              <a:gd name="connsiteX3" fmla="*/ 1198436 w 1224347"/>
              <a:gd name="connsiteY3" fmla="*/ 58002 h 1030868"/>
              <a:gd name="connsiteX4" fmla="*/ 1224347 w 1224347"/>
              <a:gd name="connsiteY4" fmla="*/ 942420 h 1030868"/>
              <a:gd name="connsiteX5" fmla="*/ 713416 w 1224347"/>
              <a:gd name="connsiteY5" fmla="*/ 846749 h 1030868"/>
              <a:gd name="connsiteX6" fmla="*/ 822625 w 1224347"/>
              <a:gd name="connsiteY6" fmla="*/ 630509 h 1030868"/>
              <a:gd name="connsiteX7" fmla="*/ 301140 w 1224347"/>
              <a:gd name="connsiteY7" fmla="*/ 224957 h 1030868"/>
              <a:gd name="connsiteX8" fmla="*/ 57978 w 1224347"/>
              <a:gd name="connsiteY8" fmla="*/ 1030868 h 1030868"/>
              <a:gd name="connsiteX0" fmla="*/ 57978 w 1224347"/>
              <a:gd name="connsiteY0" fmla="*/ 1030868 h 1030868"/>
              <a:gd name="connsiteX1" fmla="*/ 302180 w 1224347"/>
              <a:gd name="connsiteY1" fmla="*/ 18552 h 1030868"/>
              <a:gd name="connsiteX2" fmla="*/ 1016169 w 1224347"/>
              <a:gd name="connsiteY2" fmla="*/ 383478 h 1030868"/>
              <a:gd name="connsiteX3" fmla="*/ 1198436 w 1224347"/>
              <a:gd name="connsiteY3" fmla="*/ 58002 h 1030868"/>
              <a:gd name="connsiteX4" fmla="*/ 1224347 w 1224347"/>
              <a:gd name="connsiteY4" fmla="*/ 942420 h 1030868"/>
              <a:gd name="connsiteX5" fmla="*/ 695418 w 1224347"/>
              <a:gd name="connsiteY5" fmla="*/ 896127 h 1030868"/>
              <a:gd name="connsiteX6" fmla="*/ 822625 w 1224347"/>
              <a:gd name="connsiteY6" fmla="*/ 630509 h 1030868"/>
              <a:gd name="connsiteX7" fmla="*/ 301140 w 1224347"/>
              <a:gd name="connsiteY7" fmla="*/ 224957 h 1030868"/>
              <a:gd name="connsiteX8" fmla="*/ 57978 w 1224347"/>
              <a:gd name="connsiteY8" fmla="*/ 1030868 h 1030868"/>
              <a:gd name="connsiteX0" fmla="*/ 57978 w 1347979"/>
              <a:gd name="connsiteY0" fmla="*/ 1030868 h 1030868"/>
              <a:gd name="connsiteX1" fmla="*/ 302180 w 1347979"/>
              <a:gd name="connsiteY1" fmla="*/ 18552 h 1030868"/>
              <a:gd name="connsiteX2" fmla="*/ 1016169 w 1347979"/>
              <a:gd name="connsiteY2" fmla="*/ 383478 h 1030868"/>
              <a:gd name="connsiteX3" fmla="*/ 1198436 w 1347979"/>
              <a:gd name="connsiteY3" fmla="*/ 58002 h 1030868"/>
              <a:gd name="connsiteX4" fmla="*/ 1347979 w 1347979"/>
              <a:gd name="connsiteY4" fmla="*/ 934811 h 1030868"/>
              <a:gd name="connsiteX5" fmla="*/ 695418 w 1347979"/>
              <a:gd name="connsiteY5" fmla="*/ 896127 h 1030868"/>
              <a:gd name="connsiteX6" fmla="*/ 822625 w 1347979"/>
              <a:gd name="connsiteY6" fmla="*/ 630509 h 1030868"/>
              <a:gd name="connsiteX7" fmla="*/ 301140 w 1347979"/>
              <a:gd name="connsiteY7" fmla="*/ 224957 h 1030868"/>
              <a:gd name="connsiteX8" fmla="*/ 57978 w 1347979"/>
              <a:gd name="connsiteY8" fmla="*/ 1030868 h 1030868"/>
              <a:gd name="connsiteX0" fmla="*/ 57978 w 1198436"/>
              <a:gd name="connsiteY0" fmla="*/ 1030868 h 1030868"/>
              <a:gd name="connsiteX1" fmla="*/ 302180 w 1198436"/>
              <a:gd name="connsiteY1" fmla="*/ 18552 h 1030868"/>
              <a:gd name="connsiteX2" fmla="*/ 1016169 w 1198436"/>
              <a:gd name="connsiteY2" fmla="*/ 383478 h 1030868"/>
              <a:gd name="connsiteX3" fmla="*/ 1198436 w 1198436"/>
              <a:gd name="connsiteY3" fmla="*/ 58002 h 1030868"/>
              <a:gd name="connsiteX4" fmla="*/ 1111407 w 1198436"/>
              <a:gd name="connsiteY4" fmla="*/ 853484 h 1030868"/>
              <a:gd name="connsiteX5" fmla="*/ 695418 w 1198436"/>
              <a:gd name="connsiteY5" fmla="*/ 896127 h 1030868"/>
              <a:gd name="connsiteX6" fmla="*/ 822625 w 1198436"/>
              <a:gd name="connsiteY6" fmla="*/ 630509 h 1030868"/>
              <a:gd name="connsiteX7" fmla="*/ 301140 w 1198436"/>
              <a:gd name="connsiteY7" fmla="*/ 224957 h 1030868"/>
              <a:gd name="connsiteX8" fmla="*/ 57978 w 1198436"/>
              <a:gd name="connsiteY8" fmla="*/ 1030868 h 1030868"/>
              <a:gd name="connsiteX0" fmla="*/ 57978 w 1198436"/>
              <a:gd name="connsiteY0" fmla="*/ 1030868 h 1030868"/>
              <a:gd name="connsiteX1" fmla="*/ 302180 w 1198436"/>
              <a:gd name="connsiteY1" fmla="*/ 18552 h 1030868"/>
              <a:gd name="connsiteX2" fmla="*/ 1016169 w 1198436"/>
              <a:gd name="connsiteY2" fmla="*/ 383478 h 1030868"/>
              <a:gd name="connsiteX3" fmla="*/ 1198436 w 1198436"/>
              <a:gd name="connsiteY3" fmla="*/ 58002 h 1030868"/>
              <a:gd name="connsiteX4" fmla="*/ 1162291 w 1198436"/>
              <a:gd name="connsiteY4" fmla="*/ 852228 h 1030868"/>
              <a:gd name="connsiteX5" fmla="*/ 695418 w 1198436"/>
              <a:gd name="connsiteY5" fmla="*/ 896127 h 1030868"/>
              <a:gd name="connsiteX6" fmla="*/ 822625 w 1198436"/>
              <a:gd name="connsiteY6" fmla="*/ 630509 h 1030868"/>
              <a:gd name="connsiteX7" fmla="*/ 301140 w 1198436"/>
              <a:gd name="connsiteY7" fmla="*/ 224957 h 1030868"/>
              <a:gd name="connsiteX8" fmla="*/ 57978 w 1198436"/>
              <a:gd name="connsiteY8" fmla="*/ 1030868 h 1030868"/>
              <a:gd name="connsiteX0" fmla="*/ 57978 w 1162291"/>
              <a:gd name="connsiteY0" fmla="*/ 1030868 h 1030868"/>
              <a:gd name="connsiteX1" fmla="*/ 302180 w 1162291"/>
              <a:gd name="connsiteY1" fmla="*/ 18552 h 1030868"/>
              <a:gd name="connsiteX2" fmla="*/ 1016169 w 1162291"/>
              <a:gd name="connsiteY2" fmla="*/ 383478 h 1030868"/>
              <a:gd name="connsiteX3" fmla="*/ 1133975 w 1162291"/>
              <a:gd name="connsiteY3" fmla="*/ 159244 h 1030868"/>
              <a:gd name="connsiteX4" fmla="*/ 1162291 w 1162291"/>
              <a:gd name="connsiteY4" fmla="*/ 852228 h 1030868"/>
              <a:gd name="connsiteX5" fmla="*/ 695418 w 1162291"/>
              <a:gd name="connsiteY5" fmla="*/ 896127 h 1030868"/>
              <a:gd name="connsiteX6" fmla="*/ 822625 w 1162291"/>
              <a:gd name="connsiteY6" fmla="*/ 630509 h 1030868"/>
              <a:gd name="connsiteX7" fmla="*/ 301140 w 1162291"/>
              <a:gd name="connsiteY7" fmla="*/ 224957 h 1030868"/>
              <a:gd name="connsiteX8" fmla="*/ 57978 w 1162291"/>
              <a:gd name="connsiteY8" fmla="*/ 1030868 h 1030868"/>
              <a:gd name="connsiteX0" fmla="*/ 57978 w 1162291"/>
              <a:gd name="connsiteY0" fmla="*/ 1030868 h 1030868"/>
              <a:gd name="connsiteX1" fmla="*/ 302180 w 1162291"/>
              <a:gd name="connsiteY1" fmla="*/ 18552 h 1030868"/>
              <a:gd name="connsiteX2" fmla="*/ 1016169 w 1162291"/>
              <a:gd name="connsiteY2" fmla="*/ 383478 h 1030868"/>
              <a:gd name="connsiteX3" fmla="*/ 1141531 w 1162291"/>
              <a:gd name="connsiteY3" fmla="*/ 136274 h 1030868"/>
              <a:gd name="connsiteX4" fmla="*/ 1162291 w 1162291"/>
              <a:gd name="connsiteY4" fmla="*/ 852228 h 1030868"/>
              <a:gd name="connsiteX5" fmla="*/ 695418 w 1162291"/>
              <a:gd name="connsiteY5" fmla="*/ 896127 h 1030868"/>
              <a:gd name="connsiteX6" fmla="*/ 822625 w 1162291"/>
              <a:gd name="connsiteY6" fmla="*/ 630509 h 1030868"/>
              <a:gd name="connsiteX7" fmla="*/ 301140 w 1162291"/>
              <a:gd name="connsiteY7" fmla="*/ 224957 h 1030868"/>
              <a:gd name="connsiteX8" fmla="*/ 57978 w 1162291"/>
              <a:gd name="connsiteY8" fmla="*/ 1030868 h 1030868"/>
              <a:gd name="connsiteX0" fmla="*/ 57978 w 1162291"/>
              <a:gd name="connsiteY0" fmla="*/ 1030868 h 1030868"/>
              <a:gd name="connsiteX1" fmla="*/ 302180 w 1162291"/>
              <a:gd name="connsiteY1" fmla="*/ 18552 h 1030868"/>
              <a:gd name="connsiteX2" fmla="*/ 1016169 w 1162291"/>
              <a:gd name="connsiteY2" fmla="*/ 383478 h 1030868"/>
              <a:gd name="connsiteX3" fmla="*/ 1141531 w 1162291"/>
              <a:gd name="connsiteY3" fmla="*/ 136274 h 1030868"/>
              <a:gd name="connsiteX4" fmla="*/ 1162291 w 1162291"/>
              <a:gd name="connsiteY4" fmla="*/ 852228 h 1030868"/>
              <a:gd name="connsiteX5" fmla="*/ 695418 w 1162291"/>
              <a:gd name="connsiteY5" fmla="*/ 896127 h 1030868"/>
              <a:gd name="connsiteX6" fmla="*/ 822625 w 1162291"/>
              <a:gd name="connsiteY6" fmla="*/ 630509 h 1030868"/>
              <a:gd name="connsiteX7" fmla="*/ 301140 w 1162291"/>
              <a:gd name="connsiteY7" fmla="*/ 224957 h 1030868"/>
              <a:gd name="connsiteX8" fmla="*/ 57978 w 1162291"/>
              <a:gd name="connsiteY8" fmla="*/ 1030868 h 1030868"/>
              <a:gd name="connsiteX0" fmla="*/ 60796 w 1165109"/>
              <a:gd name="connsiteY0" fmla="*/ 1103147 h 1103147"/>
              <a:gd name="connsiteX1" fmla="*/ 285717 w 1165109"/>
              <a:gd name="connsiteY1" fmla="*/ 16025 h 1103147"/>
              <a:gd name="connsiteX2" fmla="*/ 1018987 w 1165109"/>
              <a:gd name="connsiteY2" fmla="*/ 455757 h 1103147"/>
              <a:gd name="connsiteX3" fmla="*/ 1144349 w 1165109"/>
              <a:gd name="connsiteY3" fmla="*/ 208553 h 1103147"/>
              <a:gd name="connsiteX4" fmla="*/ 1165109 w 1165109"/>
              <a:gd name="connsiteY4" fmla="*/ 924507 h 1103147"/>
              <a:gd name="connsiteX5" fmla="*/ 698236 w 1165109"/>
              <a:gd name="connsiteY5" fmla="*/ 968406 h 1103147"/>
              <a:gd name="connsiteX6" fmla="*/ 825443 w 1165109"/>
              <a:gd name="connsiteY6" fmla="*/ 702788 h 1103147"/>
              <a:gd name="connsiteX7" fmla="*/ 303958 w 1165109"/>
              <a:gd name="connsiteY7" fmla="*/ 297236 h 1103147"/>
              <a:gd name="connsiteX8" fmla="*/ 60796 w 1165109"/>
              <a:gd name="connsiteY8" fmla="*/ 1103147 h 1103147"/>
              <a:gd name="connsiteX0" fmla="*/ 60378 w 1164691"/>
              <a:gd name="connsiteY0" fmla="*/ 1072498 h 1072498"/>
              <a:gd name="connsiteX1" fmla="*/ 288061 w 1164691"/>
              <a:gd name="connsiteY1" fmla="*/ 17006 h 1072498"/>
              <a:gd name="connsiteX2" fmla="*/ 1018569 w 1164691"/>
              <a:gd name="connsiteY2" fmla="*/ 425108 h 1072498"/>
              <a:gd name="connsiteX3" fmla="*/ 1143931 w 1164691"/>
              <a:gd name="connsiteY3" fmla="*/ 177904 h 1072498"/>
              <a:gd name="connsiteX4" fmla="*/ 1164691 w 1164691"/>
              <a:gd name="connsiteY4" fmla="*/ 893858 h 1072498"/>
              <a:gd name="connsiteX5" fmla="*/ 697818 w 1164691"/>
              <a:gd name="connsiteY5" fmla="*/ 937757 h 1072498"/>
              <a:gd name="connsiteX6" fmla="*/ 825025 w 1164691"/>
              <a:gd name="connsiteY6" fmla="*/ 672139 h 1072498"/>
              <a:gd name="connsiteX7" fmla="*/ 303540 w 1164691"/>
              <a:gd name="connsiteY7" fmla="*/ 266587 h 1072498"/>
              <a:gd name="connsiteX8" fmla="*/ 60378 w 1164691"/>
              <a:gd name="connsiteY8" fmla="*/ 1072498 h 1072498"/>
              <a:gd name="connsiteX0" fmla="*/ 69417 w 1173730"/>
              <a:gd name="connsiteY0" fmla="*/ 1059406 h 1059406"/>
              <a:gd name="connsiteX1" fmla="*/ 297100 w 1173730"/>
              <a:gd name="connsiteY1" fmla="*/ 3914 h 1059406"/>
              <a:gd name="connsiteX2" fmla="*/ 1027608 w 1173730"/>
              <a:gd name="connsiteY2" fmla="*/ 412016 h 1059406"/>
              <a:gd name="connsiteX3" fmla="*/ 1152970 w 1173730"/>
              <a:gd name="connsiteY3" fmla="*/ 164812 h 1059406"/>
              <a:gd name="connsiteX4" fmla="*/ 1173730 w 1173730"/>
              <a:gd name="connsiteY4" fmla="*/ 880766 h 1059406"/>
              <a:gd name="connsiteX5" fmla="*/ 706857 w 1173730"/>
              <a:gd name="connsiteY5" fmla="*/ 924665 h 1059406"/>
              <a:gd name="connsiteX6" fmla="*/ 834064 w 1173730"/>
              <a:gd name="connsiteY6" fmla="*/ 659047 h 1059406"/>
              <a:gd name="connsiteX7" fmla="*/ 312579 w 1173730"/>
              <a:gd name="connsiteY7" fmla="*/ 253495 h 1059406"/>
              <a:gd name="connsiteX8" fmla="*/ 69417 w 1173730"/>
              <a:gd name="connsiteY8" fmla="*/ 1059406 h 1059406"/>
              <a:gd name="connsiteX0" fmla="*/ 64007 w 1168320"/>
              <a:gd name="connsiteY0" fmla="*/ 1064058 h 1064058"/>
              <a:gd name="connsiteX1" fmla="*/ 291690 w 1168320"/>
              <a:gd name="connsiteY1" fmla="*/ 8566 h 1064058"/>
              <a:gd name="connsiteX2" fmla="*/ 1022198 w 1168320"/>
              <a:gd name="connsiteY2" fmla="*/ 416668 h 1064058"/>
              <a:gd name="connsiteX3" fmla="*/ 1147560 w 1168320"/>
              <a:gd name="connsiteY3" fmla="*/ 169464 h 1064058"/>
              <a:gd name="connsiteX4" fmla="*/ 1168320 w 1168320"/>
              <a:gd name="connsiteY4" fmla="*/ 885418 h 1064058"/>
              <a:gd name="connsiteX5" fmla="*/ 701447 w 1168320"/>
              <a:gd name="connsiteY5" fmla="*/ 929317 h 1064058"/>
              <a:gd name="connsiteX6" fmla="*/ 828654 w 1168320"/>
              <a:gd name="connsiteY6" fmla="*/ 663699 h 1064058"/>
              <a:gd name="connsiteX7" fmla="*/ 307169 w 1168320"/>
              <a:gd name="connsiteY7" fmla="*/ 258147 h 1064058"/>
              <a:gd name="connsiteX8" fmla="*/ 64007 w 1168320"/>
              <a:gd name="connsiteY8" fmla="*/ 1064058 h 1064058"/>
              <a:gd name="connsiteX0" fmla="*/ 48502 w 1152815"/>
              <a:gd name="connsiteY0" fmla="*/ 1074359 h 1074359"/>
              <a:gd name="connsiteX1" fmla="*/ 396377 w 1152815"/>
              <a:gd name="connsiteY1" fmla="*/ 8373 h 1074359"/>
              <a:gd name="connsiteX2" fmla="*/ 1006693 w 1152815"/>
              <a:gd name="connsiteY2" fmla="*/ 426969 h 1074359"/>
              <a:gd name="connsiteX3" fmla="*/ 1132055 w 1152815"/>
              <a:gd name="connsiteY3" fmla="*/ 179765 h 1074359"/>
              <a:gd name="connsiteX4" fmla="*/ 1152815 w 1152815"/>
              <a:gd name="connsiteY4" fmla="*/ 895719 h 1074359"/>
              <a:gd name="connsiteX5" fmla="*/ 685942 w 1152815"/>
              <a:gd name="connsiteY5" fmla="*/ 939618 h 1074359"/>
              <a:gd name="connsiteX6" fmla="*/ 813149 w 1152815"/>
              <a:gd name="connsiteY6" fmla="*/ 674000 h 1074359"/>
              <a:gd name="connsiteX7" fmla="*/ 291664 w 1152815"/>
              <a:gd name="connsiteY7" fmla="*/ 268448 h 1074359"/>
              <a:gd name="connsiteX8" fmla="*/ 48502 w 1152815"/>
              <a:gd name="connsiteY8" fmla="*/ 1074359 h 1074359"/>
              <a:gd name="connsiteX0" fmla="*/ 53691 w 1158004"/>
              <a:gd name="connsiteY0" fmla="*/ 1070293 h 1070293"/>
              <a:gd name="connsiteX1" fmla="*/ 354121 w 1158004"/>
              <a:gd name="connsiteY1" fmla="*/ 8450 h 1070293"/>
              <a:gd name="connsiteX2" fmla="*/ 1011882 w 1158004"/>
              <a:gd name="connsiteY2" fmla="*/ 422903 h 1070293"/>
              <a:gd name="connsiteX3" fmla="*/ 1137244 w 1158004"/>
              <a:gd name="connsiteY3" fmla="*/ 175699 h 1070293"/>
              <a:gd name="connsiteX4" fmla="*/ 1158004 w 1158004"/>
              <a:gd name="connsiteY4" fmla="*/ 891653 h 1070293"/>
              <a:gd name="connsiteX5" fmla="*/ 691131 w 1158004"/>
              <a:gd name="connsiteY5" fmla="*/ 935552 h 1070293"/>
              <a:gd name="connsiteX6" fmla="*/ 818338 w 1158004"/>
              <a:gd name="connsiteY6" fmla="*/ 669934 h 1070293"/>
              <a:gd name="connsiteX7" fmla="*/ 296853 w 1158004"/>
              <a:gd name="connsiteY7" fmla="*/ 264382 h 1070293"/>
              <a:gd name="connsiteX8" fmla="*/ 53691 w 1158004"/>
              <a:gd name="connsiteY8" fmla="*/ 1070293 h 1070293"/>
              <a:gd name="connsiteX0" fmla="*/ 46701 w 1151014"/>
              <a:gd name="connsiteY0" fmla="*/ 1066246 h 1066246"/>
              <a:gd name="connsiteX1" fmla="*/ 347131 w 1151014"/>
              <a:gd name="connsiteY1" fmla="*/ 4403 h 1066246"/>
              <a:gd name="connsiteX2" fmla="*/ 1004892 w 1151014"/>
              <a:gd name="connsiteY2" fmla="*/ 418856 h 1066246"/>
              <a:gd name="connsiteX3" fmla="*/ 1130254 w 1151014"/>
              <a:gd name="connsiteY3" fmla="*/ 171652 h 1066246"/>
              <a:gd name="connsiteX4" fmla="*/ 1151014 w 1151014"/>
              <a:gd name="connsiteY4" fmla="*/ 887606 h 1066246"/>
              <a:gd name="connsiteX5" fmla="*/ 684141 w 1151014"/>
              <a:gd name="connsiteY5" fmla="*/ 931505 h 1066246"/>
              <a:gd name="connsiteX6" fmla="*/ 811348 w 1151014"/>
              <a:gd name="connsiteY6" fmla="*/ 665887 h 1066246"/>
              <a:gd name="connsiteX7" fmla="*/ 289863 w 1151014"/>
              <a:gd name="connsiteY7" fmla="*/ 260335 h 1066246"/>
              <a:gd name="connsiteX8" fmla="*/ 46701 w 1151014"/>
              <a:gd name="connsiteY8" fmla="*/ 1066246 h 1066246"/>
              <a:gd name="connsiteX0" fmla="*/ 55006 w 1159319"/>
              <a:gd name="connsiteY0" fmla="*/ 1065885 h 1065885"/>
              <a:gd name="connsiteX1" fmla="*/ 355436 w 1159319"/>
              <a:gd name="connsiteY1" fmla="*/ 4042 h 1065885"/>
              <a:gd name="connsiteX2" fmla="*/ 1013197 w 1159319"/>
              <a:gd name="connsiteY2" fmla="*/ 418495 h 1065885"/>
              <a:gd name="connsiteX3" fmla="*/ 1138559 w 1159319"/>
              <a:gd name="connsiteY3" fmla="*/ 171291 h 1065885"/>
              <a:gd name="connsiteX4" fmla="*/ 1159319 w 1159319"/>
              <a:gd name="connsiteY4" fmla="*/ 887245 h 1065885"/>
              <a:gd name="connsiteX5" fmla="*/ 692446 w 1159319"/>
              <a:gd name="connsiteY5" fmla="*/ 931144 h 1065885"/>
              <a:gd name="connsiteX6" fmla="*/ 819653 w 1159319"/>
              <a:gd name="connsiteY6" fmla="*/ 665526 h 1065885"/>
              <a:gd name="connsiteX7" fmla="*/ 298168 w 1159319"/>
              <a:gd name="connsiteY7" fmla="*/ 259974 h 1065885"/>
              <a:gd name="connsiteX8" fmla="*/ 55006 w 1159319"/>
              <a:gd name="connsiteY8" fmla="*/ 1065885 h 1065885"/>
              <a:gd name="connsiteX0" fmla="*/ 52738 w 1157051"/>
              <a:gd name="connsiteY0" fmla="*/ 1063223 h 1063223"/>
              <a:gd name="connsiteX1" fmla="*/ 353168 w 1157051"/>
              <a:gd name="connsiteY1" fmla="*/ 1380 h 1063223"/>
              <a:gd name="connsiteX2" fmla="*/ 1010929 w 1157051"/>
              <a:gd name="connsiteY2" fmla="*/ 415833 h 1063223"/>
              <a:gd name="connsiteX3" fmla="*/ 1136291 w 1157051"/>
              <a:gd name="connsiteY3" fmla="*/ 168629 h 1063223"/>
              <a:gd name="connsiteX4" fmla="*/ 1157051 w 1157051"/>
              <a:gd name="connsiteY4" fmla="*/ 884583 h 1063223"/>
              <a:gd name="connsiteX5" fmla="*/ 690178 w 1157051"/>
              <a:gd name="connsiteY5" fmla="*/ 928482 h 1063223"/>
              <a:gd name="connsiteX6" fmla="*/ 817385 w 1157051"/>
              <a:gd name="connsiteY6" fmla="*/ 662864 h 1063223"/>
              <a:gd name="connsiteX7" fmla="*/ 295900 w 1157051"/>
              <a:gd name="connsiteY7" fmla="*/ 257312 h 1063223"/>
              <a:gd name="connsiteX8" fmla="*/ 52738 w 1157051"/>
              <a:gd name="connsiteY8" fmla="*/ 1063223 h 1063223"/>
              <a:gd name="connsiteX0" fmla="*/ 62493 w 1166806"/>
              <a:gd name="connsiteY0" fmla="*/ 1063610 h 1063610"/>
              <a:gd name="connsiteX1" fmla="*/ 362923 w 1166806"/>
              <a:gd name="connsiteY1" fmla="*/ 1767 h 1063610"/>
              <a:gd name="connsiteX2" fmla="*/ 1020684 w 1166806"/>
              <a:gd name="connsiteY2" fmla="*/ 416220 h 1063610"/>
              <a:gd name="connsiteX3" fmla="*/ 1146046 w 1166806"/>
              <a:gd name="connsiteY3" fmla="*/ 169016 h 1063610"/>
              <a:gd name="connsiteX4" fmla="*/ 1166806 w 1166806"/>
              <a:gd name="connsiteY4" fmla="*/ 884970 h 1063610"/>
              <a:gd name="connsiteX5" fmla="*/ 699933 w 1166806"/>
              <a:gd name="connsiteY5" fmla="*/ 928869 h 1063610"/>
              <a:gd name="connsiteX6" fmla="*/ 827140 w 1166806"/>
              <a:gd name="connsiteY6" fmla="*/ 663251 h 1063610"/>
              <a:gd name="connsiteX7" fmla="*/ 305655 w 1166806"/>
              <a:gd name="connsiteY7" fmla="*/ 257699 h 1063610"/>
              <a:gd name="connsiteX8" fmla="*/ 62493 w 1166806"/>
              <a:gd name="connsiteY8" fmla="*/ 1063610 h 1063610"/>
              <a:gd name="connsiteX0" fmla="*/ 63550 w 1167863"/>
              <a:gd name="connsiteY0" fmla="*/ 1062515 h 1062515"/>
              <a:gd name="connsiteX1" fmla="*/ 363980 w 1167863"/>
              <a:gd name="connsiteY1" fmla="*/ 672 h 1062515"/>
              <a:gd name="connsiteX2" fmla="*/ 1021741 w 1167863"/>
              <a:gd name="connsiteY2" fmla="*/ 415125 h 1062515"/>
              <a:gd name="connsiteX3" fmla="*/ 1147103 w 1167863"/>
              <a:gd name="connsiteY3" fmla="*/ 167921 h 1062515"/>
              <a:gd name="connsiteX4" fmla="*/ 1167863 w 1167863"/>
              <a:gd name="connsiteY4" fmla="*/ 883875 h 1062515"/>
              <a:gd name="connsiteX5" fmla="*/ 700990 w 1167863"/>
              <a:gd name="connsiteY5" fmla="*/ 927774 h 1062515"/>
              <a:gd name="connsiteX6" fmla="*/ 828197 w 1167863"/>
              <a:gd name="connsiteY6" fmla="*/ 662156 h 1062515"/>
              <a:gd name="connsiteX7" fmla="*/ 306712 w 1167863"/>
              <a:gd name="connsiteY7" fmla="*/ 256604 h 1062515"/>
              <a:gd name="connsiteX8" fmla="*/ 63550 w 1167863"/>
              <a:gd name="connsiteY8" fmla="*/ 1062515 h 1062515"/>
              <a:gd name="connsiteX0" fmla="*/ 63550 w 1167863"/>
              <a:gd name="connsiteY0" fmla="*/ 1062515 h 1062515"/>
              <a:gd name="connsiteX1" fmla="*/ 363980 w 1167863"/>
              <a:gd name="connsiteY1" fmla="*/ 672 h 1062515"/>
              <a:gd name="connsiteX2" fmla="*/ 1021741 w 1167863"/>
              <a:gd name="connsiteY2" fmla="*/ 415125 h 1062515"/>
              <a:gd name="connsiteX3" fmla="*/ 1147103 w 1167863"/>
              <a:gd name="connsiteY3" fmla="*/ 167921 h 1062515"/>
              <a:gd name="connsiteX4" fmla="*/ 1167863 w 1167863"/>
              <a:gd name="connsiteY4" fmla="*/ 883875 h 1062515"/>
              <a:gd name="connsiteX5" fmla="*/ 700990 w 1167863"/>
              <a:gd name="connsiteY5" fmla="*/ 927774 h 1062515"/>
              <a:gd name="connsiteX6" fmla="*/ 828197 w 1167863"/>
              <a:gd name="connsiteY6" fmla="*/ 662156 h 1062515"/>
              <a:gd name="connsiteX7" fmla="*/ 306712 w 1167863"/>
              <a:gd name="connsiteY7" fmla="*/ 256604 h 1062515"/>
              <a:gd name="connsiteX8" fmla="*/ 63550 w 1167863"/>
              <a:gd name="connsiteY8" fmla="*/ 1062515 h 1062515"/>
              <a:gd name="connsiteX0" fmla="*/ 63550 w 1167863"/>
              <a:gd name="connsiteY0" fmla="*/ 1062515 h 1062515"/>
              <a:gd name="connsiteX1" fmla="*/ 363980 w 1167863"/>
              <a:gd name="connsiteY1" fmla="*/ 672 h 1062515"/>
              <a:gd name="connsiteX2" fmla="*/ 1021741 w 1167863"/>
              <a:gd name="connsiteY2" fmla="*/ 415125 h 1062515"/>
              <a:gd name="connsiteX3" fmla="*/ 1147103 w 1167863"/>
              <a:gd name="connsiteY3" fmla="*/ 167921 h 1062515"/>
              <a:gd name="connsiteX4" fmla="*/ 1167863 w 1167863"/>
              <a:gd name="connsiteY4" fmla="*/ 883875 h 1062515"/>
              <a:gd name="connsiteX5" fmla="*/ 700990 w 1167863"/>
              <a:gd name="connsiteY5" fmla="*/ 927774 h 1062515"/>
              <a:gd name="connsiteX6" fmla="*/ 828197 w 1167863"/>
              <a:gd name="connsiteY6" fmla="*/ 662156 h 1062515"/>
              <a:gd name="connsiteX7" fmla="*/ 306712 w 1167863"/>
              <a:gd name="connsiteY7" fmla="*/ 256604 h 1062515"/>
              <a:gd name="connsiteX8" fmla="*/ 63550 w 1167863"/>
              <a:gd name="connsiteY8" fmla="*/ 1062515 h 106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863" h="1062515">
                <a:moveTo>
                  <a:pt x="63550" y="1062515"/>
                </a:moveTo>
                <a:cubicBezTo>
                  <a:pt x="-110612" y="329432"/>
                  <a:pt x="100829" y="18804"/>
                  <a:pt x="363980" y="672"/>
                </a:cubicBezTo>
                <a:cubicBezTo>
                  <a:pt x="627131" y="-17460"/>
                  <a:pt x="891172" y="336908"/>
                  <a:pt x="1021741" y="415125"/>
                </a:cubicBezTo>
                <a:cubicBezTo>
                  <a:pt x="1071656" y="341147"/>
                  <a:pt x="1062750" y="351597"/>
                  <a:pt x="1147103" y="167921"/>
                </a:cubicBezTo>
                <a:lnTo>
                  <a:pt x="1167863" y="883875"/>
                </a:lnTo>
                <a:lnTo>
                  <a:pt x="700990" y="927774"/>
                </a:lnTo>
                <a:lnTo>
                  <a:pt x="828197" y="662156"/>
                </a:lnTo>
                <a:cubicBezTo>
                  <a:pt x="759484" y="558524"/>
                  <a:pt x="530850" y="238800"/>
                  <a:pt x="306712" y="256604"/>
                </a:cubicBezTo>
                <a:cubicBezTo>
                  <a:pt x="123106" y="291820"/>
                  <a:pt x="7937" y="591825"/>
                  <a:pt x="63550" y="1062515"/>
                </a:cubicBezTo>
                <a:close/>
              </a:path>
            </a:pathLst>
          </a:custGeom>
          <a:gradFill>
            <a:gsLst>
              <a:gs pos="0">
                <a:srgbClr val="489C58"/>
              </a:gs>
              <a:gs pos="18000">
                <a:srgbClr val="54D66A"/>
              </a:gs>
              <a:gs pos="100000">
                <a:srgbClr val="175F23"/>
              </a:gs>
              <a:gs pos="50000">
                <a:srgbClr val="58D267"/>
              </a:gs>
            </a:gsLst>
            <a:lin ang="24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9" name="環状矢印 24"/>
          <p:cNvSpPr/>
          <p:nvPr/>
        </p:nvSpPr>
        <p:spPr>
          <a:xfrm rot="8791876">
            <a:off x="4002808" y="5471197"/>
            <a:ext cx="1034577" cy="941252"/>
          </a:xfrm>
          <a:custGeom>
            <a:avLst/>
            <a:gdLst>
              <a:gd name="connsiteX0" fmla="*/ 101647 w 1626349"/>
              <a:gd name="connsiteY0" fmla="*/ 813175 h 1626349"/>
              <a:gd name="connsiteX1" fmla="*/ 712695 w 1626349"/>
              <a:gd name="connsiteY1" fmla="*/ 108778 h 1626349"/>
              <a:gd name="connsiteX2" fmla="*/ 1496324 w 1626349"/>
              <a:gd name="connsiteY2" fmla="*/ 614229 h 1626349"/>
              <a:gd name="connsiteX3" fmla="*/ 1592988 w 1626349"/>
              <a:gd name="connsiteY3" fmla="*/ 614228 h 1626349"/>
              <a:gd name="connsiteX4" fmla="*/ 1423055 w 1626349"/>
              <a:gd name="connsiteY4" fmla="*/ 813174 h 1626349"/>
              <a:gd name="connsiteX5" fmla="*/ 1186400 w 1626349"/>
              <a:gd name="connsiteY5" fmla="*/ 614228 h 1626349"/>
              <a:gd name="connsiteX6" fmla="*/ 1280852 w 1626349"/>
              <a:gd name="connsiteY6" fmla="*/ 614228 h 1626349"/>
              <a:gd name="connsiteX7" fmla="*/ 711655 w 1626349"/>
              <a:gd name="connsiteY7" fmla="*/ 315183 h 1626349"/>
              <a:gd name="connsiteX8" fmla="*/ 304940 w 1626349"/>
              <a:gd name="connsiteY8" fmla="*/ 813175 h 1626349"/>
              <a:gd name="connsiteX9" fmla="*/ 101647 w 1626349"/>
              <a:gd name="connsiteY9" fmla="*/ 813175 h 1626349"/>
              <a:gd name="connsiteX0" fmla="*/ 1 w 1491342"/>
              <a:gd name="connsiteY0" fmla="*/ 711587 h 713285"/>
              <a:gd name="connsiteX1" fmla="*/ 611049 w 1491342"/>
              <a:gd name="connsiteY1" fmla="*/ 7190 h 713285"/>
              <a:gd name="connsiteX2" fmla="*/ 1394678 w 1491342"/>
              <a:gd name="connsiteY2" fmla="*/ 512641 h 713285"/>
              <a:gd name="connsiteX3" fmla="*/ 1491342 w 1491342"/>
              <a:gd name="connsiteY3" fmla="*/ 512640 h 713285"/>
              <a:gd name="connsiteX4" fmla="*/ 1321409 w 1491342"/>
              <a:gd name="connsiteY4" fmla="*/ 711586 h 713285"/>
              <a:gd name="connsiteX5" fmla="*/ 1084754 w 1491342"/>
              <a:gd name="connsiteY5" fmla="*/ 512640 h 713285"/>
              <a:gd name="connsiteX6" fmla="*/ 1179206 w 1491342"/>
              <a:gd name="connsiteY6" fmla="*/ 512640 h 713285"/>
              <a:gd name="connsiteX7" fmla="*/ 610009 w 1491342"/>
              <a:gd name="connsiteY7" fmla="*/ 213595 h 713285"/>
              <a:gd name="connsiteX8" fmla="*/ 1 w 1491342"/>
              <a:gd name="connsiteY8" fmla="*/ 711587 h 713285"/>
              <a:gd name="connsiteX0" fmla="*/ 1 w 1270695"/>
              <a:gd name="connsiteY0" fmla="*/ 1042259 h 1043311"/>
              <a:gd name="connsiteX1" fmla="*/ 390402 w 1270695"/>
              <a:gd name="connsiteY1" fmla="*/ 17176 h 1043311"/>
              <a:gd name="connsiteX2" fmla="*/ 1174031 w 1270695"/>
              <a:gd name="connsiteY2" fmla="*/ 522627 h 1043311"/>
              <a:gd name="connsiteX3" fmla="*/ 1270695 w 1270695"/>
              <a:gd name="connsiteY3" fmla="*/ 522626 h 1043311"/>
              <a:gd name="connsiteX4" fmla="*/ 1100762 w 1270695"/>
              <a:gd name="connsiteY4" fmla="*/ 721572 h 1043311"/>
              <a:gd name="connsiteX5" fmla="*/ 864107 w 1270695"/>
              <a:gd name="connsiteY5" fmla="*/ 522626 h 1043311"/>
              <a:gd name="connsiteX6" fmla="*/ 958559 w 1270695"/>
              <a:gd name="connsiteY6" fmla="*/ 522626 h 1043311"/>
              <a:gd name="connsiteX7" fmla="*/ 389362 w 1270695"/>
              <a:gd name="connsiteY7" fmla="*/ 223581 h 1043311"/>
              <a:gd name="connsiteX8" fmla="*/ 1 w 1270695"/>
              <a:gd name="connsiteY8" fmla="*/ 1042259 h 1043311"/>
              <a:gd name="connsiteX0" fmla="*/ 11205 w 1281899"/>
              <a:gd name="connsiteY0" fmla="*/ 1042259 h 1043311"/>
              <a:gd name="connsiteX1" fmla="*/ 401606 w 1281899"/>
              <a:gd name="connsiteY1" fmla="*/ 17176 h 1043311"/>
              <a:gd name="connsiteX2" fmla="*/ 1185235 w 1281899"/>
              <a:gd name="connsiteY2" fmla="*/ 522627 h 1043311"/>
              <a:gd name="connsiteX3" fmla="*/ 1281899 w 1281899"/>
              <a:gd name="connsiteY3" fmla="*/ 522626 h 1043311"/>
              <a:gd name="connsiteX4" fmla="*/ 1111966 w 1281899"/>
              <a:gd name="connsiteY4" fmla="*/ 721572 h 1043311"/>
              <a:gd name="connsiteX5" fmla="*/ 875311 w 1281899"/>
              <a:gd name="connsiteY5" fmla="*/ 522626 h 1043311"/>
              <a:gd name="connsiteX6" fmla="*/ 969763 w 1281899"/>
              <a:gd name="connsiteY6" fmla="*/ 522626 h 1043311"/>
              <a:gd name="connsiteX7" fmla="*/ 400566 w 1281899"/>
              <a:gd name="connsiteY7" fmla="*/ 223581 h 1043311"/>
              <a:gd name="connsiteX8" fmla="*/ 11205 w 1281899"/>
              <a:gd name="connsiteY8" fmla="*/ 1042259 h 1043311"/>
              <a:gd name="connsiteX0" fmla="*/ 11205 w 1281899"/>
              <a:gd name="connsiteY0" fmla="*/ 1042259 h 1042259"/>
              <a:gd name="connsiteX1" fmla="*/ 401606 w 1281899"/>
              <a:gd name="connsiteY1" fmla="*/ 17176 h 1042259"/>
              <a:gd name="connsiteX2" fmla="*/ 1185235 w 1281899"/>
              <a:gd name="connsiteY2" fmla="*/ 522627 h 1042259"/>
              <a:gd name="connsiteX3" fmla="*/ 1281899 w 1281899"/>
              <a:gd name="connsiteY3" fmla="*/ 522626 h 1042259"/>
              <a:gd name="connsiteX4" fmla="*/ 1111966 w 1281899"/>
              <a:gd name="connsiteY4" fmla="*/ 721572 h 1042259"/>
              <a:gd name="connsiteX5" fmla="*/ 875311 w 1281899"/>
              <a:gd name="connsiteY5" fmla="*/ 522626 h 1042259"/>
              <a:gd name="connsiteX6" fmla="*/ 969763 w 1281899"/>
              <a:gd name="connsiteY6" fmla="*/ 522626 h 1042259"/>
              <a:gd name="connsiteX7" fmla="*/ 400566 w 1281899"/>
              <a:gd name="connsiteY7" fmla="*/ 223581 h 1042259"/>
              <a:gd name="connsiteX8" fmla="*/ 11205 w 1281899"/>
              <a:gd name="connsiteY8" fmla="*/ 1042259 h 1042259"/>
              <a:gd name="connsiteX0" fmla="*/ 17796 w 1142291"/>
              <a:gd name="connsiteY0" fmla="*/ 1028853 h 1028853"/>
              <a:gd name="connsiteX1" fmla="*/ 261998 w 1142291"/>
              <a:gd name="connsiteY1" fmla="*/ 16537 h 1028853"/>
              <a:gd name="connsiteX2" fmla="*/ 1045627 w 1142291"/>
              <a:gd name="connsiteY2" fmla="*/ 521988 h 1028853"/>
              <a:gd name="connsiteX3" fmla="*/ 1142291 w 1142291"/>
              <a:gd name="connsiteY3" fmla="*/ 521987 h 1028853"/>
              <a:gd name="connsiteX4" fmla="*/ 972358 w 1142291"/>
              <a:gd name="connsiteY4" fmla="*/ 720933 h 1028853"/>
              <a:gd name="connsiteX5" fmla="*/ 735703 w 1142291"/>
              <a:gd name="connsiteY5" fmla="*/ 521987 h 1028853"/>
              <a:gd name="connsiteX6" fmla="*/ 830155 w 1142291"/>
              <a:gd name="connsiteY6" fmla="*/ 521987 h 1028853"/>
              <a:gd name="connsiteX7" fmla="*/ 260958 w 1142291"/>
              <a:gd name="connsiteY7" fmla="*/ 222942 h 1028853"/>
              <a:gd name="connsiteX8" fmla="*/ 17796 w 1142291"/>
              <a:gd name="connsiteY8" fmla="*/ 1028853 h 1028853"/>
              <a:gd name="connsiteX0" fmla="*/ 59480 w 1183975"/>
              <a:gd name="connsiteY0" fmla="*/ 1028853 h 1028853"/>
              <a:gd name="connsiteX1" fmla="*/ 303682 w 1183975"/>
              <a:gd name="connsiteY1" fmla="*/ 16537 h 1028853"/>
              <a:gd name="connsiteX2" fmla="*/ 1087311 w 1183975"/>
              <a:gd name="connsiteY2" fmla="*/ 521988 h 1028853"/>
              <a:gd name="connsiteX3" fmla="*/ 1183975 w 1183975"/>
              <a:gd name="connsiteY3" fmla="*/ 521987 h 1028853"/>
              <a:gd name="connsiteX4" fmla="*/ 1014042 w 1183975"/>
              <a:gd name="connsiteY4" fmla="*/ 720933 h 1028853"/>
              <a:gd name="connsiteX5" fmla="*/ 777387 w 1183975"/>
              <a:gd name="connsiteY5" fmla="*/ 521987 h 1028853"/>
              <a:gd name="connsiteX6" fmla="*/ 871839 w 1183975"/>
              <a:gd name="connsiteY6" fmla="*/ 521987 h 1028853"/>
              <a:gd name="connsiteX7" fmla="*/ 302642 w 1183975"/>
              <a:gd name="connsiteY7" fmla="*/ 222942 h 1028853"/>
              <a:gd name="connsiteX8" fmla="*/ 59480 w 1183975"/>
              <a:gd name="connsiteY8" fmla="*/ 1028853 h 1028853"/>
              <a:gd name="connsiteX0" fmla="*/ 59480 w 1183975"/>
              <a:gd name="connsiteY0" fmla="*/ 1028853 h 1028853"/>
              <a:gd name="connsiteX1" fmla="*/ 303682 w 1183975"/>
              <a:gd name="connsiteY1" fmla="*/ 16537 h 1028853"/>
              <a:gd name="connsiteX2" fmla="*/ 1087311 w 1183975"/>
              <a:gd name="connsiteY2" fmla="*/ 521988 h 1028853"/>
              <a:gd name="connsiteX3" fmla="*/ 1183975 w 1183975"/>
              <a:gd name="connsiteY3" fmla="*/ 521987 h 1028853"/>
              <a:gd name="connsiteX4" fmla="*/ 1014042 w 1183975"/>
              <a:gd name="connsiteY4" fmla="*/ 720933 h 1028853"/>
              <a:gd name="connsiteX5" fmla="*/ 777387 w 1183975"/>
              <a:gd name="connsiteY5" fmla="*/ 521987 h 1028853"/>
              <a:gd name="connsiteX6" fmla="*/ 871839 w 1183975"/>
              <a:gd name="connsiteY6" fmla="*/ 521987 h 1028853"/>
              <a:gd name="connsiteX7" fmla="*/ 302642 w 1183975"/>
              <a:gd name="connsiteY7" fmla="*/ 222942 h 1028853"/>
              <a:gd name="connsiteX8" fmla="*/ 59480 w 1183975"/>
              <a:gd name="connsiteY8" fmla="*/ 1028853 h 1028853"/>
              <a:gd name="connsiteX0" fmla="*/ 59480 w 1226832"/>
              <a:gd name="connsiteY0" fmla="*/ 1028853 h 1028853"/>
              <a:gd name="connsiteX1" fmla="*/ 303682 w 1226832"/>
              <a:gd name="connsiteY1" fmla="*/ 16537 h 1028853"/>
              <a:gd name="connsiteX2" fmla="*/ 1087311 w 1226832"/>
              <a:gd name="connsiteY2" fmla="*/ 521988 h 1028853"/>
              <a:gd name="connsiteX3" fmla="*/ 1183975 w 1226832"/>
              <a:gd name="connsiteY3" fmla="*/ 521987 h 1028853"/>
              <a:gd name="connsiteX4" fmla="*/ 1226832 w 1226832"/>
              <a:gd name="connsiteY4" fmla="*/ 951651 h 1028853"/>
              <a:gd name="connsiteX5" fmla="*/ 777387 w 1226832"/>
              <a:gd name="connsiteY5" fmla="*/ 521987 h 1028853"/>
              <a:gd name="connsiteX6" fmla="*/ 871839 w 1226832"/>
              <a:gd name="connsiteY6" fmla="*/ 521987 h 1028853"/>
              <a:gd name="connsiteX7" fmla="*/ 302642 w 1226832"/>
              <a:gd name="connsiteY7" fmla="*/ 222942 h 1028853"/>
              <a:gd name="connsiteX8" fmla="*/ 59480 w 1226832"/>
              <a:gd name="connsiteY8" fmla="*/ 1028853 h 1028853"/>
              <a:gd name="connsiteX0" fmla="*/ 59480 w 1268936"/>
              <a:gd name="connsiteY0" fmla="*/ 1028853 h 1028853"/>
              <a:gd name="connsiteX1" fmla="*/ 303682 w 1268936"/>
              <a:gd name="connsiteY1" fmla="*/ 16537 h 1028853"/>
              <a:gd name="connsiteX2" fmla="*/ 1087311 w 1268936"/>
              <a:gd name="connsiteY2" fmla="*/ 521988 h 1028853"/>
              <a:gd name="connsiteX3" fmla="*/ 1268936 w 1268936"/>
              <a:gd name="connsiteY3" fmla="*/ 197276 h 1028853"/>
              <a:gd name="connsiteX4" fmla="*/ 1226832 w 1268936"/>
              <a:gd name="connsiteY4" fmla="*/ 951651 h 1028853"/>
              <a:gd name="connsiteX5" fmla="*/ 777387 w 1268936"/>
              <a:gd name="connsiteY5" fmla="*/ 521987 h 1028853"/>
              <a:gd name="connsiteX6" fmla="*/ 871839 w 1268936"/>
              <a:gd name="connsiteY6" fmla="*/ 521987 h 1028853"/>
              <a:gd name="connsiteX7" fmla="*/ 302642 w 1268936"/>
              <a:gd name="connsiteY7" fmla="*/ 222942 h 1028853"/>
              <a:gd name="connsiteX8" fmla="*/ 59480 w 1268936"/>
              <a:gd name="connsiteY8" fmla="*/ 1028853 h 1028853"/>
              <a:gd name="connsiteX0" fmla="*/ 59480 w 1268936"/>
              <a:gd name="connsiteY0" fmla="*/ 1028853 h 1028853"/>
              <a:gd name="connsiteX1" fmla="*/ 303682 w 1268936"/>
              <a:gd name="connsiteY1" fmla="*/ 16537 h 1028853"/>
              <a:gd name="connsiteX2" fmla="*/ 1087311 w 1268936"/>
              <a:gd name="connsiteY2" fmla="*/ 521988 h 1028853"/>
              <a:gd name="connsiteX3" fmla="*/ 1268936 w 1268936"/>
              <a:gd name="connsiteY3" fmla="*/ 197276 h 1028853"/>
              <a:gd name="connsiteX4" fmla="*/ 1226832 w 1268936"/>
              <a:gd name="connsiteY4" fmla="*/ 951651 h 1028853"/>
              <a:gd name="connsiteX5" fmla="*/ 714918 w 1268936"/>
              <a:gd name="connsiteY5" fmla="*/ 844734 h 1028853"/>
              <a:gd name="connsiteX6" fmla="*/ 871839 w 1268936"/>
              <a:gd name="connsiteY6" fmla="*/ 521987 h 1028853"/>
              <a:gd name="connsiteX7" fmla="*/ 302642 w 1268936"/>
              <a:gd name="connsiteY7" fmla="*/ 222942 h 1028853"/>
              <a:gd name="connsiteX8" fmla="*/ 59480 w 1268936"/>
              <a:gd name="connsiteY8" fmla="*/ 1028853 h 1028853"/>
              <a:gd name="connsiteX0" fmla="*/ 59480 w 1268936"/>
              <a:gd name="connsiteY0" fmla="*/ 1028853 h 1028853"/>
              <a:gd name="connsiteX1" fmla="*/ 303682 w 1268936"/>
              <a:gd name="connsiteY1" fmla="*/ 16537 h 1028853"/>
              <a:gd name="connsiteX2" fmla="*/ 1087311 w 1268936"/>
              <a:gd name="connsiteY2" fmla="*/ 521988 h 1028853"/>
              <a:gd name="connsiteX3" fmla="*/ 1268936 w 1268936"/>
              <a:gd name="connsiteY3" fmla="*/ 197276 h 1028853"/>
              <a:gd name="connsiteX4" fmla="*/ 1226832 w 1268936"/>
              <a:gd name="connsiteY4" fmla="*/ 951651 h 1028853"/>
              <a:gd name="connsiteX5" fmla="*/ 714918 w 1268936"/>
              <a:gd name="connsiteY5" fmla="*/ 844734 h 1028853"/>
              <a:gd name="connsiteX6" fmla="*/ 871839 w 1268936"/>
              <a:gd name="connsiteY6" fmla="*/ 521987 h 1028853"/>
              <a:gd name="connsiteX7" fmla="*/ 872981 w 1268936"/>
              <a:gd name="connsiteY7" fmla="*/ 629187 h 1028853"/>
              <a:gd name="connsiteX8" fmla="*/ 302642 w 1268936"/>
              <a:gd name="connsiteY8" fmla="*/ 222942 h 1028853"/>
              <a:gd name="connsiteX9" fmla="*/ 59480 w 1268936"/>
              <a:gd name="connsiteY9" fmla="*/ 1028853 h 1028853"/>
              <a:gd name="connsiteX0" fmla="*/ 59480 w 1268936"/>
              <a:gd name="connsiteY0" fmla="*/ 1021699 h 1021699"/>
              <a:gd name="connsiteX1" fmla="*/ 303682 w 1268936"/>
              <a:gd name="connsiteY1" fmla="*/ 9383 h 1021699"/>
              <a:gd name="connsiteX2" fmla="*/ 1087311 w 1268936"/>
              <a:gd name="connsiteY2" fmla="*/ 514834 h 1021699"/>
              <a:gd name="connsiteX3" fmla="*/ 1012748 w 1268936"/>
              <a:gd name="connsiteY3" fmla="*/ 405854 h 1021699"/>
              <a:gd name="connsiteX4" fmla="*/ 1268936 w 1268936"/>
              <a:gd name="connsiteY4" fmla="*/ 190122 h 1021699"/>
              <a:gd name="connsiteX5" fmla="*/ 1226832 w 1268936"/>
              <a:gd name="connsiteY5" fmla="*/ 944497 h 1021699"/>
              <a:gd name="connsiteX6" fmla="*/ 714918 w 1268936"/>
              <a:gd name="connsiteY6" fmla="*/ 837580 h 1021699"/>
              <a:gd name="connsiteX7" fmla="*/ 871839 w 1268936"/>
              <a:gd name="connsiteY7" fmla="*/ 514833 h 1021699"/>
              <a:gd name="connsiteX8" fmla="*/ 872981 w 1268936"/>
              <a:gd name="connsiteY8" fmla="*/ 622033 h 1021699"/>
              <a:gd name="connsiteX9" fmla="*/ 302642 w 1268936"/>
              <a:gd name="connsiteY9" fmla="*/ 215788 h 1021699"/>
              <a:gd name="connsiteX10" fmla="*/ 59480 w 1268936"/>
              <a:gd name="connsiteY10" fmla="*/ 1021699 h 1021699"/>
              <a:gd name="connsiteX0" fmla="*/ 59480 w 1226832"/>
              <a:gd name="connsiteY0" fmla="*/ 1021699 h 1021699"/>
              <a:gd name="connsiteX1" fmla="*/ 303682 w 1226832"/>
              <a:gd name="connsiteY1" fmla="*/ 9383 h 1021699"/>
              <a:gd name="connsiteX2" fmla="*/ 1087311 w 1226832"/>
              <a:gd name="connsiteY2" fmla="*/ 514834 h 1021699"/>
              <a:gd name="connsiteX3" fmla="*/ 1012748 w 1226832"/>
              <a:gd name="connsiteY3" fmla="*/ 405854 h 1021699"/>
              <a:gd name="connsiteX4" fmla="*/ 1199938 w 1226832"/>
              <a:gd name="connsiteY4" fmla="*/ 48833 h 1021699"/>
              <a:gd name="connsiteX5" fmla="*/ 1226832 w 1226832"/>
              <a:gd name="connsiteY5" fmla="*/ 944497 h 1021699"/>
              <a:gd name="connsiteX6" fmla="*/ 714918 w 1226832"/>
              <a:gd name="connsiteY6" fmla="*/ 837580 h 1021699"/>
              <a:gd name="connsiteX7" fmla="*/ 871839 w 1226832"/>
              <a:gd name="connsiteY7" fmla="*/ 514833 h 1021699"/>
              <a:gd name="connsiteX8" fmla="*/ 872981 w 1226832"/>
              <a:gd name="connsiteY8" fmla="*/ 622033 h 1021699"/>
              <a:gd name="connsiteX9" fmla="*/ 302642 w 1226832"/>
              <a:gd name="connsiteY9" fmla="*/ 215788 h 1021699"/>
              <a:gd name="connsiteX10" fmla="*/ 59480 w 1226832"/>
              <a:gd name="connsiteY10" fmla="*/ 1021699 h 1021699"/>
              <a:gd name="connsiteX0" fmla="*/ 59480 w 1422484"/>
              <a:gd name="connsiteY0" fmla="*/ 1021699 h 1108720"/>
              <a:gd name="connsiteX1" fmla="*/ 303682 w 1422484"/>
              <a:gd name="connsiteY1" fmla="*/ 9383 h 1108720"/>
              <a:gd name="connsiteX2" fmla="*/ 1087311 w 1422484"/>
              <a:gd name="connsiteY2" fmla="*/ 514834 h 1108720"/>
              <a:gd name="connsiteX3" fmla="*/ 1012748 w 1422484"/>
              <a:gd name="connsiteY3" fmla="*/ 405854 h 1108720"/>
              <a:gd name="connsiteX4" fmla="*/ 1199938 w 1422484"/>
              <a:gd name="connsiteY4" fmla="*/ 48833 h 1108720"/>
              <a:gd name="connsiteX5" fmla="*/ 1422484 w 1422484"/>
              <a:gd name="connsiteY5" fmla="*/ 1108720 h 1108720"/>
              <a:gd name="connsiteX6" fmla="*/ 714918 w 1422484"/>
              <a:gd name="connsiteY6" fmla="*/ 837580 h 1108720"/>
              <a:gd name="connsiteX7" fmla="*/ 871839 w 1422484"/>
              <a:gd name="connsiteY7" fmla="*/ 514833 h 1108720"/>
              <a:gd name="connsiteX8" fmla="*/ 872981 w 1422484"/>
              <a:gd name="connsiteY8" fmla="*/ 622033 h 1108720"/>
              <a:gd name="connsiteX9" fmla="*/ 302642 w 1422484"/>
              <a:gd name="connsiteY9" fmla="*/ 215788 h 1108720"/>
              <a:gd name="connsiteX10" fmla="*/ 59480 w 1422484"/>
              <a:gd name="connsiteY10" fmla="*/ 1021699 h 1108720"/>
              <a:gd name="connsiteX0" fmla="*/ 59480 w 1235132"/>
              <a:gd name="connsiteY0" fmla="*/ 1021699 h 1021699"/>
              <a:gd name="connsiteX1" fmla="*/ 303682 w 1235132"/>
              <a:gd name="connsiteY1" fmla="*/ 9383 h 1021699"/>
              <a:gd name="connsiteX2" fmla="*/ 1087311 w 1235132"/>
              <a:gd name="connsiteY2" fmla="*/ 514834 h 1021699"/>
              <a:gd name="connsiteX3" fmla="*/ 1012748 w 1235132"/>
              <a:gd name="connsiteY3" fmla="*/ 405854 h 1021699"/>
              <a:gd name="connsiteX4" fmla="*/ 1199938 w 1235132"/>
              <a:gd name="connsiteY4" fmla="*/ 48833 h 1021699"/>
              <a:gd name="connsiteX5" fmla="*/ 1235132 w 1235132"/>
              <a:gd name="connsiteY5" fmla="*/ 909777 h 1021699"/>
              <a:gd name="connsiteX6" fmla="*/ 714918 w 1235132"/>
              <a:gd name="connsiteY6" fmla="*/ 837580 h 1021699"/>
              <a:gd name="connsiteX7" fmla="*/ 871839 w 1235132"/>
              <a:gd name="connsiteY7" fmla="*/ 514833 h 1021699"/>
              <a:gd name="connsiteX8" fmla="*/ 872981 w 1235132"/>
              <a:gd name="connsiteY8" fmla="*/ 622033 h 1021699"/>
              <a:gd name="connsiteX9" fmla="*/ 302642 w 1235132"/>
              <a:gd name="connsiteY9" fmla="*/ 215788 h 1021699"/>
              <a:gd name="connsiteX10" fmla="*/ 59480 w 1235132"/>
              <a:gd name="connsiteY10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71839 w 1225849"/>
              <a:gd name="connsiteY7" fmla="*/ 514833 h 1021699"/>
              <a:gd name="connsiteX8" fmla="*/ 872981 w 1225849"/>
              <a:gd name="connsiteY8" fmla="*/ 622033 h 1021699"/>
              <a:gd name="connsiteX9" fmla="*/ 302642 w 1225849"/>
              <a:gd name="connsiteY9" fmla="*/ 215788 h 1021699"/>
              <a:gd name="connsiteX10" fmla="*/ 59480 w 1225849"/>
              <a:gd name="connsiteY10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71839 w 1225849"/>
              <a:gd name="connsiteY7" fmla="*/ 514833 h 1021699"/>
              <a:gd name="connsiteX8" fmla="*/ 482756 w 1225849"/>
              <a:gd name="connsiteY8" fmla="*/ 565458 h 1021699"/>
              <a:gd name="connsiteX9" fmla="*/ 872981 w 1225849"/>
              <a:gd name="connsiteY9" fmla="*/ 622033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71839 w 1225849"/>
              <a:gd name="connsiteY7" fmla="*/ 514833 h 1021699"/>
              <a:gd name="connsiteX8" fmla="*/ 857709 w 1225849"/>
              <a:gd name="connsiteY8" fmla="*/ 317407 h 1021699"/>
              <a:gd name="connsiteX9" fmla="*/ 872981 w 1225849"/>
              <a:gd name="connsiteY9" fmla="*/ 622033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71839 w 1225849"/>
              <a:gd name="connsiteY7" fmla="*/ 514833 h 1021699"/>
              <a:gd name="connsiteX8" fmla="*/ 857709 w 1225849"/>
              <a:gd name="connsiteY8" fmla="*/ 317407 h 1021699"/>
              <a:gd name="connsiteX9" fmla="*/ 556915 w 1225849"/>
              <a:gd name="connsiteY9" fmla="*/ 117038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71839 w 1225849"/>
              <a:gd name="connsiteY7" fmla="*/ 514833 h 1021699"/>
              <a:gd name="connsiteX8" fmla="*/ 739453 w 1225849"/>
              <a:gd name="connsiteY8" fmla="*/ 520376 h 1021699"/>
              <a:gd name="connsiteX9" fmla="*/ 556915 w 1225849"/>
              <a:gd name="connsiteY9" fmla="*/ 117038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71839 w 1225849"/>
              <a:gd name="connsiteY7" fmla="*/ 514833 h 1021699"/>
              <a:gd name="connsiteX8" fmla="*/ 739453 w 1225849"/>
              <a:gd name="connsiteY8" fmla="*/ 520376 h 1021699"/>
              <a:gd name="connsiteX9" fmla="*/ 491942 w 1225849"/>
              <a:gd name="connsiteY9" fmla="*/ 281357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03920 w 1225849"/>
              <a:gd name="connsiteY7" fmla="*/ 645415 h 1021699"/>
              <a:gd name="connsiteX8" fmla="*/ 739453 w 1225849"/>
              <a:gd name="connsiteY8" fmla="*/ 520376 h 1021699"/>
              <a:gd name="connsiteX9" fmla="*/ 491942 w 1225849"/>
              <a:gd name="connsiteY9" fmla="*/ 281357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703409 w 1225849"/>
              <a:gd name="connsiteY7" fmla="*/ 698811 h 1021699"/>
              <a:gd name="connsiteX8" fmla="*/ 739453 w 1225849"/>
              <a:gd name="connsiteY8" fmla="*/ 520376 h 1021699"/>
              <a:gd name="connsiteX9" fmla="*/ 491942 w 1225849"/>
              <a:gd name="connsiteY9" fmla="*/ 281357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10246 w 1225849"/>
              <a:gd name="connsiteY7" fmla="*/ 644862 h 1021699"/>
              <a:gd name="connsiteX8" fmla="*/ 739453 w 1225849"/>
              <a:gd name="connsiteY8" fmla="*/ 520376 h 1021699"/>
              <a:gd name="connsiteX9" fmla="*/ 491942 w 1225849"/>
              <a:gd name="connsiteY9" fmla="*/ 281357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9480 w 1225849"/>
              <a:gd name="connsiteY0" fmla="*/ 1021699 h 1021699"/>
              <a:gd name="connsiteX1" fmla="*/ 303682 w 1225849"/>
              <a:gd name="connsiteY1" fmla="*/ 9383 h 1021699"/>
              <a:gd name="connsiteX2" fmla="*/ 1087311 w 1225849"/>
              <a:gd name="connsiteY2" fmla="*/ 514834 h 1021699"/>
              <a:gd name="connsiteX3" fmla="*/ 1012748 w 1225849"/>
              <a:gd name="connsiteY3" fmla="*/ 405854 h 1021699"/>
              <a:gd name="connsiteX4" fmla="*/ 1199938 w 1225849"/>
              <a:gd name="connsiteY4" fmla="*/ 48833 h 1021699"/>
              <a:gd name="connsiteX5" fmla="*/ 1225849 w 1225849"/>
              <a:gd name="connsiteY5" fmla="*/ 933251 h 1021699"/>
              <a:gd name="connsiteX6" fmla="*/ 714918 w 1225849"/>
              <a:gd name="connsiteY6" fmla="*/ 837580 h 1021699"/>
              <a:gd name="connsiteX7" fmla="*/ 810246 w 1225849"/>
              <a:gd name="connsiteY7" fmla="*/ 644862 h 1021699"/>
              <a:gd name="connsiteX8" fmla="*/ 739453 w 1225849"/>
              <a:gd name="connsiteY8" fmla="*/ 520376 h 1021699"/>
              <a:gd name="connsiteX9" fmla="*/ 491942 w 1225849"/>
              <a:gd name="connsiteY9" fmla="*/ 281357 h 1021699"/>
              <a:gd name="connsiteX10" fmla="*/ 302642 w 1225849"/>
              <a:gd name="connsiteY10" fmla="*/ 215788 h 1021699"/>
              <a:gd name="connsiteX11" fmla="*/ 59480 w 1225849"/>
              <a:gd name="connsiteY11" fmla="*/ 1021699 h 1021699"/>
              <a:gd name="connsiteX0" fmla="*/ 56777 w 1223146"/>
              <a:gd name="connsiteY0" fmla="*/ 1025743 h 1025743"/>
              <a:gd name="connsiteX1" fmla="*/ 300979 w 1223146"/>
              <a:gd name="connsiteY1" fmla="*/ 13427 h 1025743"/>
              <a:gd name="connsiteX2" fmla="*/ 957234 w 1223146"/>
              <a:gd name="connsiteY2" fmla="*/ 447137 h 1025743"/>
              <a:gd name="connsiteX3" fmla="*/ 1010045 w 1223146"/>
              <a:gd name="connsiteY3" fmla="*/ 409898 h 1025743"/>
              <a:gd name="connsiteX4" fmla="*/ 1197235 w 1223146"/>
              <a:gd name="connsiteY4" fmla="*/ 52877 h 1025743"/>
              <a:gd name="connsiteX5" fmla="*/ 1223146 w 1223146"/>
              <a:gd name="connsiteY5" fmla="*/ 937295 h 1025743"/>
              <a:gd name="connsiteX6" fmla="*/ 712215 w 1223146"/>
              <a:gd name="connsiteY6" fmla="*/ 841624 h 1025743"/>
              <a:gd name="connsiteX7" fmla="*/ 807543 w 1223146"/>
              <a:gd name="connsiteY7" fmla="*/ 648906 h 1025743"/>
              <a:gd name="connsiteX8" fmla="*/ 736750 w 1223146"/>
              <a:gd name="connsiteY8" fmla="*/ 524420 h 1025743"/>
              <a:gd name="connsiteX9" fmla="*/ 489239 w 1223146"/>
              <a:gd name="connsiteY9" fmla="*/ 285401 h 1025743"/>
              <a:gd name="connsiteX10" fmla="*/ 299939 w 1223146"/>
              <a:gd name="connsiteY10" fmla="*/ 219832 h 1025743"/>
              <a:gd name="connsiteX11" fmla="*/ 56777 w 1223146"/>
              <a:gd name="connsiteY11" fmla="*/ 1025743 h 1025743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1010540 w 1223641"/>
              <a:gd name="connsiteY3" fmla="*/ 408641 h 1024486"/>
              <a:gd name="connsiteX4" fmla="*/ 1197730 w 1223641"/>
              <a:gd name="connsiteY4" fmla="*/ 51620 h 1024486"/>
              <a:gd name="connsiteX5" fmla="*/ 1223641 w 1223641"/>
              <a:gd name="connsiteY5" fmla="*/ 936038 h 1024486"/>
              <a:gd name="connsiteX6" fmla="*/ 712710 w 1223641"/>
              <a:gd name="connsiteY6" fmla="*/ 840367 h 1024486"/>
              <a:gd name="connsiteX7" fmla="*/ 808038 w 1223641"/>
              <a:gd name="connsiteY7" fmla="*/ 647649 h 1024486"/>
              <a:gd name="connsiteX8" fmla="*/ 737245 w 1223641"/>
              <a:gd name="connsiteY8" fmla="*/ 523163 h 1024486"/>
              <a:gd name="connsiteX9" fmla="*/ 489734 w 1223641"/>
              <a:gd name="connsiteY9" fmla="*/ 284144 h 1024486"/>
              <a:gd name="connsiteX10" fmla="*/ 300434 w 1223641"/>
              <a:gd name="connsiteY10" fmla="*/ 218575 h 1024486"/>
              <a:gd name="connsiteX11" fmla="*/ 57272 w 1223641"/>
              <a:gd name="connsiteY11" fmla="*/ 1024486 h 1024486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1010540 w 1223641"/>
              <a:gd name="connsiteY3" fmla="*/ 408641 h 1024486"/>
              <a:gd name="connsiteX4" fmla="*/ 1111319 w 1223641"/>
              <a:gd name="connsiteY4" fmla="*/ 216406 h 1024486"/>
              <a:gd name="connsiteX5" fmla="*/ 1197730 w 1223641"/>
              <a:gd name="connsiteY5" fmla="*/ 51620 h 1024486"/>
              <a:gd name="connsiteX6" fmla="*/ 1223641 w 1223641"/>
              <a:gd name="connsiteY6" fmla="*/ 936038 h 1024486"/>
              <a:gd name="connsiteX7" fmla="*/ 712710 w 1223641"/>
              <a:gd name="connsiteY7" fmla="*/ 840367 h 1024486"/>
              <a:gd name="connsiteX8" fmla="*/ 808038 w 1223641"/>
              <a:gd name="connsiteY8" fmla="*/ 647649 h 1024486"/>
              <a:gd name="connsiteX9" fmla="*/ 737245 w 1223641"/>
              <a:gd name="connsiteY9" fmla="*/ 523163 h 1024486"/>
              <a:gd name="connsiteX10" fmla="*/ 489734 w 1223641"/>
              <a:gd name="connsiteY10" fmla="*/ 284144 h 1024486"/>
              <a:gd name="connsiteX11" fmla="*/ 300434 w 1223641"/>
              <a:gd name="connsiteY11" fmla="*/ 218575 h 1024486"/>
              <a:gd name="connsiteX12" fmla="*/ 57272 w 1223641"/>
              <a:gd name="connsiteY12" fmla="*/ 1024486 h 1024486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956163 w 1223641"/>
              <a:gd name="connsiteY3" fmla="*/ 260410 h 1024486"/>
              <a:gd name="connsiteX4" fmla="*/ 1111319 w 1223641"/>
              <a:gd name="connsiteY4" fmla="*/ 216406 h 1024486"/>
              <a:gd name="connsiteX5" fmla="*/ 1197730 w 1223641"/>
              <a:gd name="connsiteY5" fmla="*/ 51620 h 1024486"/>
              <a:gd name="connsiteX6" fmla="*/ 1223641 w 1223641"/>
              <a:gd name="connsiteY6" fmla="*/ 936038 h 1024486"/>
              <a:gd name="connsiteX7" fmla="*/ 712710 w 1223641"/>
              <a:gd name="connsiteY7" fmla="*/ 840367 h 1024486"/>
              <a:gd name="connsiteX8" fmla="*/ 808038 w 1223641"/>
              <a:gd name="connsiteY8" fmla="*/ 647649 h 1024486"/>
              <a:gd name="connsiteX9" fmla="*/ 737245 w 1223641"/>
              <a:gd name="connsiteY9" fmla="*/ 523163 h 1024486"/>
              <a:gd name="connsiteX10" fmla="*/ 489734 w 1223641"/>
              <a:gd name="connsiteY10" fmla="*/ 284144 h 1024486"/>
              <a:gd name="connsiteX11" fmla="*/ 300434 w 1223641"/>
              <a:gd name="connsiteY11" fmla="*/ 218575 h 1024486"/>
              <a:gd name="connsiteX12" fmla="*/ 57272 w 1223641"/>
              <a:gd name="connsiteY12" fmla="*/ 1024486 h 1024486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1111319 w 1223641"/>
              <a:gd name="connsiteY3" fmla="*/ 216406 h 1024486"/>
              <a:gd name="connsiteX4" fmla="*/ 1197730 w 1223641"/>
              <a:gd name="connsiteY4" fmla="*/ 51620 h 1024486"/>
              <a:gd name="connsiteX5" fmla="*/ 1223641 w 1223641"/>
              <a:gd name="connsiteY5" fmla="*/ 936038 h 1024486"/>
              <a:gd name="connsiteX6" fmla="*/ 712710 w 1223641"/>
              <a:gd name="connsiteY6" fmla="*/ 840367 h 1024486"/>
              <a:gd name="connsiteX7" fmla="*/ 808038 w 1223641"/>
              <a:gd name="connsiteY7" fmla="*/ 647649 h 1024486"/>
              <a:gd name="connsiteX8" fmla="*/ 737245 w 1223641"/>
              <a:gd name="connsiteY8" fmla="*/ 523163 h 1024486"/>
              <a:gd name="connsiteX9" fmla="*/ 489734 w 1223641"/>
              <a:gd name="connsiteY9" fmla="*/ 284144 h 1024486"/>
              <a:gd name="connsiteX10" fmla="*/ 300434 w 1223641"/>
              <a:gd name="connsiteY10" fmla="*/ 218575 h 1024486"/>
              <a:gd name="connsiteX11" fmla="*/ 57272 w 1223641"/>
              <a:gd name="connsiteY11" fmla="*/ 1024486 h 1024486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1197730 w 1223641"/>
              <a:gd name="connsiteY3" fmla="*/ 51620 h 1024486"/>
              <a:gd name="connsiteX4" fmla="*/ 1223641 w 1223641"/>
              <a:gd name="connsiteY4" fmla="*/ 936038 h 1024486"/>
              <a:gd name="connsiteX5" fmla="*/ 712710 w 1223641"/>
              <a:gd name="connsiteY5" fmla="*/ 840367 h 1024486"/>
              <a:gd name="connsiteX6" fmla="*/ 808038 w 1223641"/>
              <a:gd name="connsiteY6" fmla="*/ 647649 h 1024486"/>
              <a:gd name="connsiteX7" fmla="*/ 737245 w 1223641"/>
              <a:gd name="connsiteY7" fmla="*/ 523163 h 1024486"/>
              <a:gd name="connsiteX8" fmla="*/ 489734 w 1223641"/>
              <a:gd name="connsiteY8" fmla="*/ 284144 h 1024486"/>
              <a:gd name="connsiteX9" fmla="*/ 300434 w 1223641"/>
              <a:gd name="connsiteY9" fmla="*/ 218575 h 1024486"/>
              <a:gd name="connsiteX10" fmla="*/ 57272 w 1223641"/>
              <a:gd name="connsiteY10" fmla="*/ 1024486 h 1024486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1197730 w 1223641"/>
              <a:gd name="connsiteY3" fmla="*/ 51620 h 1024486"/>
              <a:gd name="connsiteX4" fmla="*/ 1223641 w 1223641"/>
              <a:gd name="connsiteY4" fmla="*/ 936038 h 1024486"/>
              <a:gd name="connsiteX5" fmla="*/ 712710 w 1223641"/>
              <a:gd name="connsiteY5" fmla="*/ 840367 h 1024486"/>
              <a:gd name="connsiteX6" fmla="*/ 808038 w 1223641"/>
              <a:gd name="connsiteY6" fmla="*/ 647649 h 1024486"/>
              <a:gd name="connsiteX7" fmla="*/ 737245 w 1223641"/>
              <a:gd name="connsiteY7" fmla="*/ 523163 h 1024486"/>
              <a:gd name="connsiteX8" fmla="*/ 489734 w 1223641"/>
              <a:gd name="connsiteY8" fmla="*/ 284144 h 1024486"/>
              <a:gd name="connsiteX9" fmla="*/ 300434 w 1223641"/>
              <a:gd name="connsiteY9" fmla="*/ 218575 h 1024486"/>
              <a:gd name="connsiteX10" fmla="*/ 57272 w 1223641"/>
              <a:gd name="connsiteY10" fmla="*/ 1024486 h 1024486"/>
              <a:gd name="connsiteX0" fmla="*/ 57272 w 1223641"/>
              <a:gd name="connsiteY0" fmla="*/ 1024486 h 1024486"/>
              <a:gd name="connsiteX1" fmla="*/ 301474 w 1223641"/>
              <a:gd name="connsiteY1" fmla="*/ 12170 h 1024486"/>
              <a:gd name="connsiteX2" fmla="*/ 981803 w 1223641"/>
              <a:gd name="connsiteY2" fmla="*/ 466087 h 1024486"/>
              <a:gd name="connsiteX3" fmla="*/ 1197730 w 1223641"/>
              <a:gd name="connsiteY3" fmla="*/ 51620 h 1024486"/>
              <a:gd name="connsiteX4" fmla="*/ 1223641 w 1223641"/>
              <a:gd name="connsiteY4" fmla="*/ 936038 h 1024486"/>
              <a:gd name="connsiteX5" fmla="*/ 712710 w 1223641"/>
              <a:gd name="connsiteY5" fmla="*/ 840367 h 1024486"/>
              <a:gd name="connsiteX6" fmla="*/ 808038 w 1223641"/>
              <a:gd name="connsiteY6" fmla="*/ 647649 h 1024486"/>
              <a:gd name="connsiteX7" fmla="*/ 737245 w 1223641"/>
              <a:gd name="connsiteY7" fmla="*/ 523163 h 1024486"/>
              <a:gd name="connsiteX8" fmla="*/ 489734 w 1223641"/>
              <a:gd name="connsiteY8" fmla="*/ 284144 h 1024486"/>
              <a:gd name="connsiteX9" fmla="*/ 300434 w 1223641"/>
              <a:gd name="connsiteY9" fmla="*/ 218575 h 1024486"/>
              <a:gd name="connsiteX10" fmla="*/ 57272 w 1223641"/>
              <a:gd name="connsiteY10" fmla="*/ 1024486 h 1024486"/>
              <a:gd name="connsiteX0" fmla="*/ 58362 w 1224731"/>
              <a:gd name="connsiteY0" fmla="*/ 1031838 h 1031838"/>
              <a:gd name="connsiteX1" fmla="*/ 302564 w 1224731"/>
              <a:gd name="connsiteY1" fmla="*/ 19522 h 1031838"/>
              <a:gd name="connsiteX2" fmla="*/ 1034703 w 1224731"/>
              <a:gd name="connsiteY2" fmla="*/ 373302 h 1031838"/>
              <a:gd name="connsiteX3" fmla="*/ 1198820 w 1224731"/>
              <a:gd name="connsiteY3" fmla="*/ 58972 h 1031838"/>
              <a:gd name="connsiteX4" fmla="*/ 1224731 w 1224731"/>
              <a:gd name="connsiteY4" fmla="*/ 943390 h 1031838"/>
              <a:gd name="connsiteX5" fmla="*/ 713800 w 1224731"/>
              <a:gd name="connsiteY5" fmla="*/ 847719 h 1031838"/>
              <a:gd name="connsiteX6" fmla="*/ 809128 w 1224731"/>
              <a:gd name="connsiteY6" fmla="*/ 655001 h 1031838"/>
              <a:gd name="connsiteX7" fmla="*/ 738335 w 1224731"/>
              <a:gd name="connsiteY7" fmla="*/ 530515 h 1031838"/>
              <a:gd name="connsiteX8" fmla="*/ 490824 w 1224731"/>
              <a:gd name="connsiteY8" fmla="*/ 291496 h 1031838"/>
              <a:gd name="connsiteX9" fmla="*/ 301524 w 1224731"/>
              <a:gd name="connsiteY9" fmla="*/ 225927 h 1031838"/>
              <a:gd name="connsiteX10" fmla="*/ 58362 w 1224731"/>
              <a:gd name="connsiteY10" fmla="*/ 1031838 h 1031838"/>
              <a:gd name="connsiteX0" fmla="*/ 57978 w 1224347"/>
              <a:gd name="connsiteY0" fmla="*/ 1030868 h 1030868"/>
              <a:gd name="connsiteX1" fmla="*/ 302180 w 1224347"/>
              <a:gd name="connsiteY1" fmla="*/ 18552 h 1030868"/>
              <a:gd name="connsiteX2" fmla="*/ 1016169 w 1224347"/>
              <a:gd name="connsiteY2" fmla="*/ 383478 h 1030868"/>
              <a:gd name="connsiteX3" fmla="*/ 1198436 w 1224347"/>
              <a:gd name="connsiteY3" fmla="*/ 58002 h 1030868"/>
              <a:gd name="connsiteX4" fmla="*/ 1224347 w 1224347"/>
              <a:gd name="connsiteY4" fmla="*/ 942420 h 1030868"/>
              <a:gd name="connsiteX5" fmla="*/ 713416 w 1224347"/>
              <a:gd name="connsiteY5" fmla="*/ 846749 h 1030868"/>
              <a:gd name="connsiteX6" fmla="*/ 808744 w 1224347"/>
              <a:gd name="connsiteY6" fmla="*/ 654031 h 1030868"/>
              <a:gd name="connsiteX7" fmla="*/ 737951 w 1224347"/>
              <a:gd name="connsiteY7" fmla="*/ 529545 h 1030868"/>
              <a:gd name="connsiteX8" fmla="*/ 490440 w 1224347"/>
              <a:gd name="connsiteY8" fmla="*/ 290526 h 1030868"/>
              <a:gd name="connsiteX9" fmla="*/ 301140 w 1224347"/>
              <a:gd name="connsiteY9" fmla="*/ 224957 h 1030868"/>
              <a:gd name="connsiteX10" fmla="*/ 57978 w 1224347"/>
              <a:gd name="connsiteY10" fmla="*/ 1030868 h 1030868"/>
              <a:gd name="connsiteX0" fmla="*/ 57978 w 1224347"/>
              <a:gd name="connsiteY0" fmla="*/ 1030868 h 1030868"/>
              <a:gd name="connsiteX1" fmla="*/ 302180 w 1224347"/>
              <a:gd name="connsiteY1" fmla="*/ 18552 h 1030868"/>
              <a:gd name="connsiteX2" fmla="*/ 1016169 w 1224347"/>
              <a:gd name="connsiteY2" fmla="*/ 383478 h 1030868"/>
              <a:gd name="connsiteX3" fmla="*/ 1198436 w 1224347"/>
              <a:gd name="connsiteY3" fmla="*/ 58002 h 1030868"/>
              <a:gd name="connsiteX4" fmla="*/ 1224347 w 1224347"/>
              <a:gd name="connsiteY4" fmla="*/ 942420 h 1030868"/>
              <a:gd name="connsiteX5" fmla="*/ 713416 w 1224347"/>
              <a:gd name="connsiteY5" fmla="*/ 846749 h 1030868"/>
              <a:gd name="connsiteX6" fmla="*/ 859600 w 1224347"/>
              <a:gd name="connsiteY6" fmla="*/ 579474 h 1030868"/>
              <a:gd name="connsiteX7" fmla="*/ 737951 w 1224347"/>
              <a:gd name="connsiteY7" fmla="*/ 529545 h 1030868"/>
              <a:gd name="connsiteX8" fmla="*/ 490440 w 1224347"/>
              <a:gd name="connsiteY8" fmla="*/ 290526 h 1030868"/>
              <a:gd name="connsiteX9" fmla="*/ 301140 w 1224347"/>
              <a:gd name="connsiteY9" fmla="*/ 224957 h 1030868"/>
              <a:gd name="connsiteX10" fmla="*/ 57978 w 1224347"/>
              <a:gd name="connsiteY10" fmla="*/ 1030868 h 1030868"/>
              <a:gd name="connsiteX0" fmla="*/ 57978 w 1224347"/>
              <a:gd name="connsiteY0" fmla="*/ 1030868 h 1030868"/>
              <a:gd name="connsiteX1" fmla="*/ 302180 w 1224347"/>
              <a:gd name="connsiteY1" fmla="*/ 18552 h 1030868"/>
              <a:gd name="connsiteX2" fmla="*/ 1016169 w 1224347"/>
              <a:gd name="connsiteY2" fmla="*/ 383478 h 1030868"/>
              <a:gd name="connsiteX3" fmla="*/ 1198436 w 1224347"/>
              <a:gd name="connsiteY3" fmla="*/ 58002 h 1030868"/>
              <a:gd name="connsiteX4" fmla="*/ 1224347 w 1224347"/>
              <a:gd name="connsiteY4" fmla="*/ 942420 h 1030868"/>
              <a:gd name="connsiteX5" fmla="*/ 713416 w 1224347"/>
              <a:gd name="connsiteY5" fmla="*/ 846749 h 1030868"/>
              <a:gd name="connsiteX6" fmla="*/ 822625 w 1224347"/>
              <a:gd name="connsiteY6" fmla="*/ 630509 h 1030868"/>
              <a:gd name="connsiteX7" fmla="*/ 737951 w 1224347"/>
              <a:gd name="connsiteY7" fmla="*/ 529545 h 1030868"/>
              <a:gd name="connsiteX8" fmla="*/ 490440 w 1224347"/>
              <a:gd name="connsiteY8" fmla="*/ 290526 h 1030868"/>
              <a:gd name="connsiteX9" fmla="*/ 301140 w 1224347"/>
              <a:gd name="connsiteY9" fmla="*/ 224957 h 1030868"/>
              <a:gd name="connsiteX10" fmla="*/ 57978 w 1224347"/>
              <a:gd name="connsiteY10" fmla="*/ 1030868 h 1030868"/>
              <a:gd name="connsiteX0" fmla="*/ 57978 w 1224347"/>
              <a:gd name="connsiteY0" fmla="*/ 1030868 h 1030868"/>
              <a:gd name="connsiteX1" fmla="*/ 302180 w 1224347"/>
              <a:gd name="connsiteY1" fmla="*/ 18552 h 1030868"/>
              <a:gd name="connsiteX2" fmla="*/ 1016169 w 1224347"/>
              <a:gd name="connsiteY2" fmla="*/ 383478 h 1030868"/>
              <a:gd name="connsiteX3" fmla="*/ 1198436 w 1224347"/>
              <a:gd name="connsiteY3" fmla="*/ 58002 h 1030868"/>
              <a:gd name="connsiteX4" fmla="*/ 1224347 w 1224347"/>
              <a:gd name="connsiteY4" fmla="*/ 942420 h 1030868"/>
              <a:gd name="connsiteX5" fmla="*/ 713416 w 1224347"/>
              <a:gd name="connsiteY5" fmla="*/ 846749 h 1030868"/>
              <a:gd name="connsiteX6" fmla="*/ 822625 w 1224347"/>
              <a:gd name="connsiteY6" fmla="*/ 630509 h 1030868"/>
              <a:gd name="connsiteX7" fmla="*/ 490440 w 1224347"/>
              <a:gd name="connsiteY7" fmla="*/ 290526 h 1030868"/>
              <a:gd name="connsiteX8" fmla="*/ 301140 w 1224347"/>
              <a:gd name="connsiteY8" fmla="*/ 224957 h 1030868"/>
              <a:gd name="connsiteX9" fmla="*/ 57978 w 1224347"/>
              <a:gd name="connsiteY9" fmla="*/ 1030868 h 1030868"/>
              <a:gd name="connsiteX0" fmla="*/ 57978 w 1224347"/>
              <a:gd name="connsiteY0" fmla="*/ 1030868 h 1030868"/>
              <a:gd name="connsiteX1" fmla="*/ 302180 w 1224347"/>
              <a:gd name="connsiteY1" fmla="*/ 18552 h 1030868"/>
              <a:gd name="connsiteX2" fmla="*/ 1016169 w 1224347"/>
              <a:gd name="connsiteY2" fmla="*/ 383478 h 1030868"/>
              <a:gd name="connsiteX3" fmla="*/ 1198436 w 1224347"/>
              <a:gd name="connsiteY3" fmla="*/ 58002 h 1030868"/>
              <a:gd name="connsiteX4" fmla="*/ 1224347 w 1224347"/>
              <a:gd name="connsiteY4" fmla="*/ 942420 h 1030868"/>
              <a:gd name="connsiteX5" fmla="*/ 713416 w 1224347"/>
              <a:gd name="connsiteY5" fmla="*/ 846749 h 1030868"/>
              <a:gd name="connsiteX6" fmla="*/ 822625 w 1224347"/>
              <a:gd name="connsiteY6" fmla="*/ 630509 h 1030868"/>
              <a:gd name="connsiteX7" fmla="*/ 301140 w 1224347"/>
              <a:gd name="connsiteY7" fmla="*/ 224957 h 1030868"/>
              <a:gd name="connsiteX8" fmla="*/ 57978 w 1224347"/>
              <a:gd name="connsiteY8" fmla="*/ 1030868 h 1030868"/>
              <a:gd name="connsiteX0" fmla="*/ 57978 w 1224347"/>
              <a:gd name="connsiteY0" fmla="*/ 1030868 h 1030868"/>
              <a:gd name="connsiteX1" fmla="*/ 302180 w 1224347"/>
              <a:gd name="connsiteY1" fmla="*/ 18552 h 1030868"/>
              <a:gd name="connsiteX2" fmla="*/ 1016169 w 1224347"/>
              <a:gd name="connsiteY2" fmla="*/ 383478 h 1030868"/>
              <a:gd name="connsiteX3" fmla="*/ 1198436 w 1224347"/>
              <a:gd name="connsiteY3" fmla="*/ 58002 h 1030868"/>
              <a:gd name="connsiteX4" fmla="*/ 1224347 w 1224347"/>
              <a:gd name="connsiteY4" fmla="*/ 942420 h 1030868"/>
              <a:gd name="connsiteX5" fmla="*/ 695418 w 1224347"/>
              <a:gd name="connsiteY5" fmla="*/ 896127 h 1030868"/>
              <a:gd name="connsiteX6" fmla="*/ 822625 w 1224347"/>
              <a:gd name="connsiteY6" fmla="*/ 630509 h 1030868"/>
              <a:gd name="connsiteX7" fmla="*/ 301140 w 1224347"/>
              <a:gd name="connsiteY7" fmla="*/ 224957 h 1030868"/>
              <a:gd name="connsiteX8" fmla="*/ 57978 w 1224347"/>
              <a:gd name="connsiteY8" fmla="*/ 1030868 h 1030868"/>
              <a:gd name="connsiteX0" fmla="*/ 57978 w 1347979"/>
              <a:gd name="connsiteY0" fmla="*/ 1030868 h 1030868"/>
              <a:gd name="connsiteX1" fmla="*/ 302180 w 1347979"/>
              <a:gd name="connsiteY1" fmla="*/ 18552 h 1030868"/>
              <a:gd name="connsiteX2" fmla="*/ 1016169 w 1347979"/>
              <a:gd name="connsiteY2" fmla="*/ 383478 h 1030868"/>
              <a:gd name="connsiteX3" fmla="*/ 1198436 w 1347979"/>
              <a:gd name="connsiteY3" fmla="*/ 58002 h 1030868"/>
              <a:gd name="connsiteX4" fmla="*/ 1347979 w 1347979"/>
              <a:gd name="connsiteY4" fmla="*/ 934811 h 1030868"/>
              <a:gd name="connsiteX5" fmla="*/ 695418 w 1347979"/>
              <a:gd name="connsiteY5" fmla="*/ 896127 h 1030868"/>
              <a:gd name="connsiteX6" fmla="*/ 822625 w 1347979"/>
              <a:gd name="connsiteY6" fmla="*/ 630509 h 1030868"/>
              <a:gd name="connsiteX7" fmla="*/ 301140 w 1347979"/>
              <a:gd name="connsiteY7" fmla="*/ 224957 h 1030868"/>
              <a:gd name="connsiteX8" fmla="*/ 57978 w 1347979"/>
              <a:gd name="connsiteY8" fmla="*/ 1030868 h 1030868"/>
              <a:gd name="connsiteX0" fmla="*/ 57978 w 1198436"/>
              <a:gd name="connsiteY0" fmla="*/ 1030868 h 1030868"/>
              <a:gd name="connsiteX1" fmla="*/ 302180 w 1198436"/>
              <a:gd name="connsiteY1" fmla="*/ 18552 h 1030868"/>
              <a:gd name="connsiteX2" fmla="*/ 1016169 w 1198436"/>
              <a:gd name="connsiteY2" fmla="*/ 383478 h 1030868"/>
              <a:gd name="connsiteX3" fmla="*/ 1198436 w 1198436"/>
              <a:gd name="connsiteY3" fmla="*/ 58002 h 1030868"/>
              <a:gd name="connsiteX4" fmla="*/ 1111407 w 1198436"/>
              <a:gd name="connsiteY4" fmla="*/ 853484 h 1030868"/>
              <a:gd name="connsiteX5" fmla="*/ 695418 w 1198436"/>
              <a:gd name="connsiteY5" fmla="*/ 896127 h 1030868"/>
              <a:gd name="connsiteX6" fmla="*/ 822625 w 1198436"/>
              <a:gd name="connsiteY6" fmla="*/ 630509 h 1030868"/>
              <a:gd name="connsiteX7" fmla="*/ 301140 w 1198436"/>
              <a:gd name="connsiteY7" fmla="*/ 224957 h 1030868"/>
              <a:gd name="connsiteX8" fmla="*/ 57978 w 1198436"/>
              <a:gd name="connsiteY8" fmla="*/ 1030868 h 1030868"/>
              <a:gd name="connsiteX0" fmla="*/ 57978 w 1198436"/>
              <a:gd name="connsiteY0" fmla="*/ 1030868 h 1030868"/>
              <a:gd name="connsiteX1" fmla="*/ 302180 w 1198436"/>
              <a:gd name="connsiteY1" fmla="*/ 18552 h 1030868"/>
              <a:gd name="connsiteX2" fmla="*/ 1016169 w 1198436"/>
              <a:gd name="connsiteY2" fmla="*/ 383478 h 1030868"/>
              <a:gd name="connsiteX3" fmla="*/ 1198436 w 1198436"/>
              <a:gd name="connsiteY3" fmla="*/ 58002 h 1030868"/>
              <a:gd name="connsiteX4" fmla="*/ 1162291 w 1198436"/>
              <a:gd name="connsiteY4" fmla="*/ 852228 h 1030868"/>
              <a:gd name="connsiteX5" fmla="*/ 695418 w 1198436"/>
              <a:gd name="connsiteY5" fmla="*/ 896127 h 1030868"/>
              <a:gd name="connsiteX6" fmla="*/ 822625 w 1198436"/>
              <a:gd name="connsiteY6" fmla="*/ 630509 h 1030868"/>
              <a:gd name="connsiteX7" fmla="*/ 301140 w 1198436"/>
              <a:gd name="connsiteY7" fmla="*/ 224957 h 1030868"/>
              <a:gd name="connsiteX8" fmla="*/ 57978 w 1198436"/>
              <a:gd name="connsiteY8" fmla="*/ 1030868 h 1030868"/>
              <a:gd name="connsiteX0" fmla="*/ 57978 w 1162291"/>
              <a:gd name="connsiteY0" fmla="*/ 1030868 h 1030868"/>
              <a:gd name="connsiteX1" fmla="*/ 302180 w 1162291"/>
              <a:gd name="connsiteY1" fmla="*/ 18552 h 1030868"/>
              <a:gd name="connsiteX2" fmla="*/ 1016169 w 1162291"/>
              <a:gd name="connsiteY2" fmla="*/ 383478 h 1030868"/>
              <a:gd name="connsiteX3" fmla="*/ 1133975 w 1162291"/>
              <a:gd name="connsiteY3" fmla="*/ 159244 h 1030868"/>
              <a:gd name="connsiteX4" fmla="*/ 1162291 w 1162291"/>
              <a:gd name="connsiteY4" fmla="*/ 852228 h 1030868"/>
              <a:gd name="connsiteX5" fmla="*/ 695418 w 1162291"/>
              <a:gd name="connsiteY5" fmla="*/ 896127 h 1030868"/>
              <a:gd name="connsiteX6" fmla="*/ 822625 w 1162291"/>
              <a:gd name="connsiteY6" fmla="*/ 630509 h 1030868"/>
              <a:gd name="connsiteX7" fmla="*/ 301140 w 1162291"/>
              <a:gd name="connsiteY7" fmla="*/ 224957 h 1030868"/>
              <a:gd name="connsiteX8" fmla="*/ 57978 w 1162291"/>
              <a:gd name="connsiteY8" fmla="*/ 1030868 h 1030868"/>
              <a:gd name="connsiteX0" fmla="*/ 57978 w 1162291"/>
              <a:gd name="connsiteY0" fmla="*/ 1030868 h 1030868"/>
              <a:gd name="connsiteX1" fmla="*/ 302180 w 1162291"/>
              <a:gd name="connsiteY1" fmla="*/ 18552 h 1030868"/>
              <a:gd name="connsiteX2" fmla="*/ 1016169 w 1162291"/>
              <a:gd name="connsiteY2" fmla="*/ 383478 h 1030868"/>
              <a:gd name="connsiteX3" fmla="*/ 1141531 w 1162291"/>
              <a:gd name="connsiteY3" fmla="*/ 136274 h 1030868"/>
              <a:gd name="connsiteX4" fmla="*/ 1162291 w 1162291"/>
              <a:gd name="connsiteY4" fmla="*/ 852228 h 1030868"/>
              <a:gd name="connsiteX5" fmla="*/ 695418 w 1162291"/>
              <a:gd name="connsiteY5" fmla="*/ 896127 h 1030868"/>
              <a:gd name="connsiteX6" fmla="*/ 822625 w 1162291"/>
              <a:gd name="connsiteY6" fmla="*/ 630509 h 1030868"/>
              <a:gd name="connsiteX7" fmla="*/ 301140 w 1162291"/>
              <a:gd name="connsiteY7" fmla="*/ 224957 h 1030868"/>
              <a:gd name="connsiteX8" fmla="*/ 57978 w 1162291"/>
              <a:gd name="connsiteY8" fmla="*/ 1030868 h 1030868"/>
              <a:gd name="connsiteX0" fmla="*/ 57978 w 1162291"/>
              <a:gd name="connsiteY0" fmla="*/ 1030868 h 1030868"/>
              <a:gd name="connsiteX1" fmla="*/ 302180 w 1162291"/>
              <a:gd name="connsiteY1" fmla="*/ 18552 h 1030868"/>
              <a:gd name="connsiteX2" fmla="*/ 1016169 w 1162291"/>
              <a:gd name="connsiteY2" fmla="*/ 383478 h 1030868"/>
              <a:gd name="connsiteX3" fmla="*/ 1141531 w 1162291"/>
              <a:gd name="connsiteY3" fmla="*/ 136274 h 1030868"/>
              <a:gd name="connsiteX4" fmla="*/ 1162291 w 1162291"/>
              <a:gd name="connsiteY4" fmla="*/ 852228 h 1030868"/>
              <a:gd name="connsiteX5" fmla="*/ 695418 w 1162291"/>
              <a:gd name="connsiteY5" fmla="*/ 896127 h 1030868"/>
              <a:gd name="connsiteX6" fmla="*/ 822625 w 1162291"/>
              <a:gd name="connsiteY6" fmla="*/ 630509 h 1030868"/>
              <a:gd name="connsiteX7" fmla="*/ 301140 w 1162291"/>
              <a:gd name="connsiteY7" fmla="*/ 224957 h 1030868"/>
              <a:gd name="connsiteX8" fmla="*/ 57978 w 1162291"/>
              <a:gd name="connsiteY8" fmla="*/ 1030868 h 1030868"/>
              <a:gd name="connsiteX0" fmla="*/ 60796 w 1165109"/>
              <a:gd name="connsiteY0" fmla="*/ 1103147 h 1103147"/>
              <a:gd name="connsiteX1" fmla="*/ 285717 w 1165109"/>
              <a:gd name="connsiteY1" fmla="*/ 16025 h 1103147"/>
              <a:gd name="connsiteX2" fmla="*/ 1018987 w 1165109"/>
              <a:gd name="connsiteY2" fmla="*/ 455757 h 1103147"/>
              <a:gd name="connsiteX3" fmla="*/ 1144349 w 1165109"/>
              <a:gd name="connsiteY3" fmla="*/ 208553 h 1103147"/>
              <a:gd name="connsiteX4" fmla="*/ 1165109 w 1165109"/>
              <a:gd name="connsiteY4" fmla="*/ 924507 h 1103147"/>
              <a:gd name="connsiteX5" fmla="*/ 698236 w 1165109"/>
              <a:gd name="connsiteY5" fmla="*/ 968406 h 1103147"/>
              <a:gd name="connsiteX6" fmla="*/ 825443 w 1165109"/>
              <a:gd name="connsiteY6" fmla="*/ 702788 h 1103147"/>
              <a:gd name="connsiteX7" fmla="*/ 303958 w 1165109"/>
              <a:gd name="connsiteY7" fmla="*/ 297236 h 1103147"/>
              <a:gd name="connsiteX8" fmla="*/ 60796 w 1165109"/>
              <a:gd name="connsiteY8" fmla="*/ 1103147 h 1103147"/>
              <a:gd name="connsiteX0" fmla="*/ 60378 w 1164691"/>
              <a:gd name="connsiteY0" fmla="*/ 1072498 h 1072498"/>
              <a:gd name="connsiteX1" fmla="*/ 288061 w 1164691"/>
              <a:gd name="connsiteY1" fmla="*/ 17006 h 1072498"/>
              <a:gd name="connsiteX2" fmla="*/ 1018569 w 1164691"/>
              <a:gd name="connsiteY2" fmla="*/ 425108 h 1072498"/>
              <a:gd name="connsiteX3" fmla="*/ 1143931 w 1164691"/>
              <a:gd name="connsiteY3" fmla="*/ 177904 h 1072498"/>
              <a:gd name="connsiteX4" fmla="*/ 1164691 w 1164691"/>
              <a:gd name="connsiteY4" fmla="*/ 893858 h 1072498"/>
              <a:gd name="connsiteX5" fmla="*/ 697818 w 1164691"/>
              <a:gd name="connsiteY5" fmla="*/ 937757 h 1072498"/>
              <a:gd name="connsiteX6" fmla="*/ 825025 w 1164691"/>
              <a:gd name="connsiteY6" fmla="*/ 672139 h 1072498"/>
              <a:gd name="connsiteX7" fmla="*/ 303540 w 1164691"/>
              <a:gd name="connsiteY7" fmla="*/ 266587 h 1072498"/>
              <a:gd name="connsiteX8" fmla="*/ 60378 w 1164691"/>
              <a:gd name="connsiteY8" fmla="*/ 1072498 h 1072498"/>
              <a:gd name="connsiteX0" fmla="*/ 69417 w 1173730"/>
              <a:gd name="connsiteY0" fmla="*/ 1059406 h 1059406"/>
              <a:gd name="connsiteX1" fmla="*/ 297100 w 1173730"/>
              <a:gd name="connsiteY1" fmla="*/ 3914 h 1059406"/>
              <a:gd name="connsiteX2" fmla="*/ 1027608 w 1173730"/>
              <a:gd name="connsiteY2" fmla="*/ 412016 h 1059406"/>
              <a:gd name="connsiteX3" fmla="*/ 1152970 w 1173730"/>
              <a:gd name="connsiteY3" fmla="*/ 164812 h 1059406"/>
              <a:gd name="connsiteX4" fmla="*/ 1173730 w 1173730"/>
              <a:gd name="connsiteY4" fmla="*/ 880766 h 1059406"/>
              <a:gd name="connsiteX5" fmla="*/ 706857 w 1173730"/>
              <a:gd name="connsiteY5" fmla="*/ 924665 h 1059406"/>
              <a:gd name="connsiteX6" fmla="*/ 834064 w 1173730"/>
              <a:gd name="connsiteY6" fmla="*/ 659047 h 1059406"/>
              <a:gd name="connsiteX7" fmla="*/ 312579 w 1173730"/>
              <a:gd name="connsiteY7" fmla="*/ 253495 h 1059406"/>
              <a:gd name="connsiteX8" fmla="*/ 69417 w 1173730"/>
              <a:gd name="connsiteY8" fmla="*/ 1059406 h 1059406"/>
              <a:gd name="connsiteX0" fmla="*/ 64007 w 1168320"/>
              <a:gd name="connsiteY0" fmla="*/ 1064058 h 1064058"/>
              <a:gd name="connsiteX1" fmla="*/ 291690 w 1168320"/>
              <a:gd name="connsiteY1" fmla="*/ 8566 h 1064058"/>
              <a:gd name="connsiteX2" fmla="*/ 1022198 w 1168320"/>
              <a:gd name="connsiteY2" fmla="*/ 416668 h 1064058"/>
              <a:gd name="connsiteX3" fmla="*/ 1147560 w 1168320"/>
              <a:gd name="connsiteY3" fmla="*/ 169464 h 1064058"/>
              <a:gd name="connsiteX4" fmla="*/ 1168320 w 1168320"/>
              <a:gd name="connsiteY4" fmla="*/ 885418 h 1064058"/>
              <a:gd name="connsiteX5" fmla="*/ 701447 w 1168320"/>
              <a:gd name="connsiteY5" fmla="*/ 929317 h 1064058"/>
              <a:gd name="connsiteX6" fmla="*/ 828654 w 1168320"/>
              <a:gd name="connsiteY6" fmla="*/ 663699 h 1064058"/>
              <a:gd name="connsiteX7" fmla="*/ 307169 w 1168320"/>
              <a:gd name="connsiteY7" fmla="*/ 258147 h 1064058"/>
              <a:gd name="connsiteX8" fmla="*/ 64007 w 1168320"/>
              <a:gd name="connsiteY8" fmla="*/ 1064058 h 1064058"/>
              <a:gd name="connsiteX0" fmla="*/ 48502 w 1152815"/>
              <a:gd name="connsiteY0" fmla="*/ 1074359 h 1074359"/>
              <a:gd name="connsiteX1" fmla="*/ 396377 w 1152815"/>
              <a:gd name="connsiteY1" fmla="*/ 8373 h 1074359"/>
              <a:gd name="connsiteX2" fmla="*/ 1006693 w 1152815"/>
              <a:gd name="connsiteY2" fmla="*/ 426969 h 1074359"/>
              <a:gd name="connsiteX3" fmla="*/ 1132055 w 1152815"/>
              <a:gd name="connsiteY3" fmla="*/ 179765 h 1074359"/>
              <a:gd name="connsiteX4" fmla="*/ 1152815 w 1152815"/>
              <a:gd name="connsiteY4" fmla="*/ 895719 h 1074359"/>
              <a:gd name="connsiteX5" fmla="*/ 685942 w 1152815"/>
              <a:gd name="connsiteY5" fmla="*/ 939618 h 1074359"/>
              <a:gd name="connsiteX6" fmla="*/ 813149 w 1152815"/>
              <a:gd name="connsiteY6" fmla="*/ 674000 h 1074359"/>
              <a:gd name="connsiteX7" fmla="*/ 291664 w 1152815"/>
              <a:gd name="connsiteY7" fmla="*/ 268448 h 1074359"/>
              <a:gd name="connsiteX8" fmla="*/ 48502 w 1152815"/>
              <a:gd name="connsiteY8" fmla="*/ 1074359 h 1074359"/>
              <a:gd name="connsiteX0" fmla="*/ 53691 w 1158004"/>
              <a:gd name="connsiteY0" fmla="*/ 1070293 h 1070293"/>
              <a:gd name="connsiteX1" fmla="*/ 354121 w 1158004"/>
              <a:gd name="connsiteY1" fmla="*/ 8450 h 1070293"/>
              <a:gd name="connsiteX2" fmla="*/ 1011882 w 1158004"/>
              <a:gd name="connsiteY2" fmla="*/ 422903 h 1070293"/>
              <a:gd name="connsiteX3" fmla="*/ 1137244 w 1158004"/>
              <a:gd name="connsiteY3" fmla="*/ 175699 h 1070293"/>
              <a:gd name="connsiteX4" fmla="*/ 1158004 w 1158004"/>
              <a:gd name="connsiteY4" fmla="*/ 891653 h 1070293"/>
              <a:gd name="connsiteX5" fmla="*/ 691131 w 1158004"/>
              <a:gd name="connsiteY5" fmla="*/ 935552 h 1070293"/>
              <a:gd name="connsiteX6" fmla="*/ 818338 w 1158004"/>
              <a:gd name="connsiteY6" fmla="*/ 669934 h 1070293"/>
              <a:gd name="connsiteX7" fmla="*/ 296853 w 1158004"/>
              <a:gd name="connsiteY7" fmla="*/ 264382 h 1070293"/>
              <a:gd name="connsiteX8" fmla="*/ 53691 w 1158004"/>
              <a:gd name="connsiteY8" fmla="*/ 1070293 h 1070293"/>
              <a:gd name="connsiteX0" fmla="*/ 46701 w 1151014"/>
              <a:gd name="connsiteY0" fmla="*/ 1066246 h 1066246"/>
              <a:gd name="connsiteX1" fmla="*/ 347131 w 1151014"/>
              <a:gd name="connsiteY1" fmla="*/ 4403 h 1066246"/>
              <a:gd name="connsiteX2" fmla="*/ 1004892 w 1151014"/>
              <a:gd name="connsiteY2" fmla="*/ 418856 h 1066246"/>
              <a:gd name="connsiteX3" fmla="*/ 1130254 w 1151014"/>
              <a:gd name="connsiteY3" fmla="*/ 171652 h 1066246"/>
              <a:gd name="connsiteX4" fmla="*/ 1151014 w 1151014"/>
              <a:gd name="connsiteY4" fmla="*/ 887606 h 1066246"/>
              <a:gd name="connsiteX5" fmla="*/ 684141 w 1151014"/>
              <a:gd name="connsiteY5" fmla="*/ 931505 h 1066246"/>
              <a:gd name="connsiteX6" fmla="*/ 811348 w 1151014"/>
              <a:gd name="connsiteY6" fmla="*/ 665887 h 1066246"/>
              <a:gd name="connsiteX7" fmla="*/ 289863 w 1151014"/>
              <a:gd name="connsiteY7" fmla="*/ 260335 h 1066246"/>
              <a:gd name="connsiteX8" fmla="*/ 46701 w 1151014"/>
              <a:gd name="connsiteY8" fmla="*/ 1066246 h 1066246"/>
              <a:gd name="connsiteX0" fmla="*/ 55006 w 1159319"/>
              <a:gd name="connsiteY0" fmla="*/ 1065885 h 1065885"/>
              <a:gd name="connsiteX1" fmla="*/ 355436 w 1159319"/>
              <a:gd name="connsiteY1" fmla="*/ 4042 h 1065885"/>
              <a:gd name="connsiteX2" fmla="*/ 1013197 w 1159319"/>
              <a:gd name="connsiteY2" fmla="*/ 418495 h 1065885"/>
              <a:gd name="connsiteX3" fmla="*/ 1138559 w 1159319"/>
              <a:gd name="connsiteY3" fmla="*/ 171291 h 1065885"/>
              <a:gd name="connsiteX4" fmla="*/ 1159319 w 1159319"/>
              <a:gd name="connsiteY4" fmla="*/ 887245 h 1065885"/>
              <a:gd name="connsiteX5" fmla="*/ 692446 w 1159319"/>
              <a:gd name="connsiteY5" fmla="*/ 931144 h 1065885"/>
              <a:gd name="connsiteX6" fmla="*/ 819653 w 1159319"/>
              <a:gd name="connsiteY6" fmla="*/ 665526 h 1065885"/>
              <a:gd name="connsiteX7" fmla="*/ 298168 w 1159319"/>
              <a:gd name="connsiteY7" fmla="*/ 259974 h 1065885"/>
              <a:gd name="connsiteX8" fmla="*/ 55006 w 1159319"/>
              <a:gd name="connsiteY8" fmla="*/ 1065885 h 1065885"/>
              <a:gd name="connsiteX0" fmla="*/ 52738 w 1157051"/>
              <a:gd name="connsiteY0" fmla="*/ 1063223 h 1063223"/>
              <a:gd name="connsiteX1" fmla="*/ 353168 w 1157051"/>
              <a:gd name="connsiteY1" fmla="*/ 1380 h 1063223"/>
              <a:gd name="connsiteX2" fmla="*/ 1010929 w 1157051"/>
              <a:gd name="connsiteY2" fmla="*/ 415833 h 1063223"/>
              <a:gd name="connsiteX3" fmla="*/ 1136291 w 1157051"/>
              <a:gd name="connsiteY3" fmla="*/ 168629 h 1063223"/>
              <a:gd name="connsiteX4" fmla="*/ 1157051 w 1157051"/>
              <a:gd name="connsiteY4" fmla="*/ 884583 h 1063223"/>
              <a:gd name="connsiteX5" fmla="*/ 690178 w 1157051"/>
              <a:gd name="connsiteY5" fmla="*/ 928482 h 1063223"/>
              <a:gd name="connsiteX6" fmla="*/ 817385 w 1157051"/>
              <a:gd name="connsiteY6" fmla="*/ 662864 h 1063223"/>
              <a:gd name="connsiteX7" fmla="*/ 295900 w 1157051"/>
              <a:gd name="connsiteY7" fmla="*/ 257312 h 1063223"/>
              <a:gd name="connsiteX8" fmla="*/ 52738 w 1157051"/>
              <a:gd name="connsiteY8" fmla="*/ 1063223 h 1063223"/>
              <a:gd name="connsiteX0" fmla="*/ 62493 w 1166806"/>
              <a:gd name="connsiteY0" fmla="*/ 1063610 h 1063610"/>
              <a:gd name="connsiteX1" fmla="*/ 362923 w 1166806"/>
              <a:gd name="connsiteY1" fmla="*/ 1767 h 1063610"/>
              <a:gd name="connsiteX2" fmla="*/ 1020684 w 1166806"/>
              <a:gd name="connsiteY2" fmla="*/ 416220 h 1063610"/>
              <a:gd name="connsiteX3" fmla="*/ 1146046 w 1166806"/>
              <a:gd name="connsiteY3" fmla="*/ 169016 h 1063610"/>
              <a:gd name="connsiteX4" fmla="*/ 1166806 w 1166806"/>
              <a:gd name="connsiteY4" fmla="*/ 884970 h 1063610"/>
              <a:gd name="connsiteX5" fmla="*/ 699933 w 1166806"/>
              <a:gd name="connsiteY5" fmla="*/ 928869 h 1063610"/>
              <a:gd name="connsiteX6" fmla="*/ 827140 w 1166806"/>
              <a:gd name="connsiteY6" fmla="*/ 663251 h 1063610"/>
              <a:gd name="connsiteX7" fmla="*/ 305655 w 1166806"/>
              <a:gd name="connsiteY7" fmla="*/ 257699 h 1063610"/>
              <a:gd name="connsiteX8" fmla="*/ 62493 w 1166806"/>
              <a:gd name="connsiteY8" fmla="*/ 1063610 h 1063610"/>
              <a:gd name="connsiteX0" fmla="*/ 63550 w 1167863"/>
              <a:gd name="connsiteY0" fmla="*/ 1062515 h 1062515"/>
              <a:gd name="connsiteX1" fmla="*/ 363980 w 1167863"/>
              <a:gd name="connsiteY1" fmla="*/ 672 h 1062515"/>
              <a:gd name="connsiteX2" fmla="*/ 1021741 w 1167863"/>
              <a:gd name="connsiteY2" fmla="*/ 415125 h 1062515"/>
              <a:gd name="connsiteX3" fmla="*/ 1147103 w 1167863"/>
              <a:gd name="connsiteY3" fmla="*/ 167921 h 1062515"/>
              <a:gd name="connsiteX4" fmla="*/ 1167863 w 1167863"/>
              <a:gd name="connsiteY4" fmla="*/ 883875 h 1062515"/>
              <a:gd name="connsiteX5" fmla="*/ 700990 w 1167863"/>
              <a:gd name="connsiteY5" fmla="*/ 927774 h 1062515"/>
              <a:gd name="connsiteX6" fmla="*/ 828197 w 1167863"/>
              <a:gd name="connsiteY6" fmla="*/ 662156 h 1062515"/>
              <a:gd name="connsiteX7" fmla="*/ 306712 w 1167863"/>
              <a:gd name="connsiteY7" fmla="*/ 256604 h 1062515"/>
              <a:gd name="connsiteX8" fmla="*/ 63550 w 1167863"/>
              <a:gd name="connsiteY8" fmla="*/ 1062515 h 1062515"/>
              <a:gd name="connsiteX0" fmla="*/ 63550 w 1167863"/>
              <a:gd name="connsiteY0" fmla="*/ 1062515 h 1062515"/>
              <a:gd name="connsiteX1" fmla="*/ 363980 w 1167863"/>
              <a:gd name="connsiteY1" fmla="*/ 672 h 1062515"/>
              <a:gd name="connsiteX2" fmla="*/ 1021741 w 1167863"/>
              <a:gd name="connsiteY2" fmla="*/ 415125 h 1062515"/>
              <a:gd name="connsiteX3" fmla="*/ 1147103 w 1167863"/>
              <a:gd name="connsiteY3" fmla="*/ 167921 h 1062515"/>
              <a:gd name="connsiteX4" fmla="*/ 1167863 w 1167863"/>
              <a:gd name="connsiteY4" fmla="*/ 883875 h 1062515"/>
              <a:gd name="connsiteX5" fmla="*/ 700990 w 1167863"/>
              <a:gd name="connsiteY5" fmla="*/ 927774 h 1062515"/>
              <a:gd name="connsiteX6" fmla="*/ 828197 w 1167863"/>
              <a:gd name="connsiteY6" fmla="*/ 662156 h 1062515"/>
              <a:gd name="connsiteX7" fmla="*/ 306712 w 1167863"/>
              <a:gd name="connsiteY7" fmla="*/ 256604 h 1062515"/>
              <a:gd name="connsiteX8" fmla="*/ 63550 w 1167863"/>
              <a:gd name="connsiteY8" fmla="*/ 1062515 h 1062515"/>
              <a:gd name="connsiteX0" fmla="*/ 63550 w 1167863"/>
              <a:gd name="connsiteY0" fmla="*/ 1062515 h 1062515"/>
              <a:gd name="connsiteX1" fmla="*/ 363980 w 1167863"/>
              <a:gd name="connsiteY1" fmla="*/ 672 h 1062515"/>
              <a:gd name="connsiteX2" fmla="*/ 1021741 w 1167863"/>
              <a:gd name="connsiteY2" fmla="*/ 415125 h 1062515"/>
              <a:gd name="connsiteX3" fmla="*/ 1147103 w 1167863"/>
              <a:gd name="connsiteY3" fmla="*/ 167921 h 1062515"/>
              <a:gd name="connsiteX4" fmla="*/ 1167863 w 1167863"/>
              <a:gd name="connsiteY4" fmla="*/ 883875 h 1062515"/>
              <a:gd name="connsiteX5" fmla="*/ 700990 w 1167863"/>
              <a:gd name="connsiteY5" fmla="*/ 927774 h 1062515"/>
              <a:gd name="connsiteX6" fmla="*/ 828197 w 1167863"/>
              <a:gd name="connsiteY6" fmla="*/ 662156 h 1062515"/>
              <a:gd name="connsiteX7" fmla="*/ 306712 w 1167863"/>
              <a:gd name="connsiteY7" fmla="*/ 256604 h 1062515"/>
              <a:gd name="connsiteX8" fmla="*/ 63550 w 1167863"/>
              <a:gd name="connsiteY8" fmla="*/ 1062515 h 106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863" h="1062515">
                <a:moveTo>
                  <a:pt x="63550" y="1062515"/>
                </a:moveTo>
                <a:cubicBezTo>
                  <a:pt x="-110612" y="329432"/>
                  <a:pt x="100829" y="18804"/>
                  <a:pt x="363980" y="672"/>
                </a:cubicBezTo>
                <a:cubicBezTo>
                  <a:pt x="627131" y="-17460"/>
                  <a:pt x="891172" y="336908"/>
                  <a:pt x="1021741" y="415125"/>
                </a:cubicBezTo>
                <a:cubicBezTo>
                  <a:pt x="1071656" y="341147"/>
                  <a:pt x="1062750" y="351597"/>
                  <a:pt x="1147103" y="167921"/>
                </a:cubicBezTo>
                <a:lnTo>
                  <a:pt x="1167863" y="883875"/>
                </a:lnTo>
                <a:lnTo>
                  <a:pt x="700990" y="927774"/>
                </a:lnTo>
                <a:lnTo>
                  <a:pt x="828197" y="662156"/>
                </a:lnTo>
                <a:cubicBezTo>
                  <a:pt x="759484" y="558524"/>
                  <a:pt x="530850" y="238800"/>
                  <a:pt x="306712" y="256604"/>
                </a:cubicBezTo>
                <a:cubicBezTo>
                  <a:pt x="123106" y="291820"/>
                  <a:pt x="7937" y="591825"/>
                  <a:pt x="63550" y="1062515"/>
                </a:cubicBezTo>
                <a:close/>
              </a:path>
            </a:pathLst>
          </a:custGeom>
          <a:gradFill>
            <a:gsLst>
              <a:gs pos="0">
                <a:srgbClr val="489C58"/>
              </a:gs>
              <a:gs pos="18000">
                <a:srgbClr val="54D66A"/>
              </a:gs>
              <a:gs pos="100000">
                <a:srgbClr val="175F23"/>
              </a:gs>
              <a:gs pos="50000">
                <a:srgbClr val="58D267"/>
              </a:gs>
            </a:gsLst>
            <a:lin ang="24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323528" y="471869"/>
            <a:ext cx="8373171" cy="6064189"/>
          </a:xfrm>
          <a:prstGeom prst="ellipse">
            <a:avLst/>
          </a:prstGeom>
          <a:noFill/>
          <a:ln w="152400">
            <a:solidFill>
              <a:schemeClr val="bg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396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143508" y="234988"/>
            <a:ext cx="8856984" cy="655272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スライド番号プレースホルダー 1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FD42-077B-4A5D-BD29-961F8266524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pic>
        <p:nvPicPr>
          <p:cNvPr id="2050" name="Picture 2" descr="E:\date\あるぼらチラシ\11-1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574" y="102939"/>
            <a:ext cx="619125" cy="73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68" y="7533456"/>
            <a:ext cx="7337011" cy="6414393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96" y="202377"/>
            <a:ext cx="7123411" cy="6385747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3851920" y="8247773"/>
            <a:ext cx="3276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宮城</a:t>
            </a:r>
            <a:r>
              <a:rPr kumimoji="1" lang="ja-JP" altLang="en-US" sz="36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佐々直さん</a:t>
            </a:r>
            <a:endParaRPr kumimoji="1" lang="ja-JP" altLang="en-US" sz="36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263234" y="696488"/>
            <a:ext cx="2629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あるぼら</a:t>
            </a:r>
            <a:endParaRPr kumimoji="1" lang="ja-JP" altLang="en-US" sz="5400" dirty="0">
              <a:ln w="1841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022" y="3230967"/>
            <a:ext cx="703798" cy="703798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280" y="3229258"/>
            <a:ext cx="703798" cy="703798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165" y="3582866"/>
            <a:ext cx="703798" cy="703798"/>
          </a:xfrm>
          <a:prstGeom prst="rect">
            <a:avLst/>
          </a:prstGeom>
        </p:spPr>
      </p:pic>
      <p:grpSp>
        <p:nvGrpSpPr>
          <p:cNvPr id="59" name="グループ化 58"/>
          <p:cNvGrpSpPr/>
          <p:nvPr/>
        </p:nvGrpSpPr>
        <p:grpSpPr>
          <a:xfrm>
            <a:off x="395537" y="260016"/>
            <a:ext cx="4680519" cy="3395839"/>
            <a:chOff x="645258" y="516368"/>
            <a:chExt cx="4156571" cy="2855369"/>
          </a:xfrm>
        </p:grpSpPr>
        <p:pic>
          <p:nvPicPr>
            <p:cNvPr id="50" name="図 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6" t="7997" r="15694" b="22222"/>
            <a:stretch/>
          </p:blipFill>
          <p:spPr>
            <a:xfrm>
              <a:off x="645258" y="516368"/>
              <a:ext cx="3998752" cy="285536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56" name="テキスト ボックス 55"/>
            <p:cNvSpPr txBox="1"/>
            <p:nvPr/>
          </p:nvSpPr>
          <p:spPr>
            <a:xfrm>
              <a:off x="675182" y="817135"/>
              <a:ext cx="4126647" cy="543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600" dirty="0" smtClean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新潟ニイダヤ水産さん</a:t>
              </a:r>
              <a:endParaRPr kumimoji="1" lang="ja-JP" altLang="en-US" sz="3600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61" name="グループ化 60"/>
          <p:cNvGrpSpPr/>
          <p:nvPr/>
        </p:nvGrpSpPr>
        <p:grpSpPr>
          <a:xfrm>
            <a:off x="5148065" y="3655855"/>
            <a:ext cx="4104456" cy="2740169"/>
            <a:chOff x="5148065" y="3655855"/>
            <a:chExt cx="4104456" cy="2740169"/>
          </a:xfrm>
        </p:grpSpPr>
        <p:pic>
          <p:nvPicPr>
            <p:cNvPr id="55" name="図 54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53" t="8706"/>
            <a:stretch/>
          </p:blipFill>
          <p:spPr>
            <a:xfrm>
              <a:off x="5818078" y="3655855"/>
              <a:ext cx="2923329" cy="274016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58" name="テキスト ボックス 57"/>
            <p:cNvSpPr txBox="1"/>
            <p:nvPr/>
          </p:nvSpPr>
          <p:spPr>
            <a:xfrm>
              <a:off x="5148065" y="5746481"/>
              <a:ext cx="41044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200" dirty="0" smtClean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宮城商工会さん</a:t>
              </a:r>
              <a:endParaRPr kumimoji="1" lang="ja-JP" altLang="en-US" sz="3200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62" name="グループ化 61"/>
          <p:cNvGrpSpPr/>
          <p:nvPr/>
        </p:nvGrpSpPr>
        <p:grpSpPr>
          <a:xfrm>
            <a:off x="107504" y="3912207"/>
            <a:ext cx="3690499" cy="2444143"/>
            <a:chOff x="107504" y="3912207"/>
            <a:chExt cx="3690499" cy="2444143"/>
          </a:xfrm>
        </p:grpSpPr>
        <p:pic>
          <p:nvPicPr>
            <p:cNvPr id="57" name="図 5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08" t="4266" r="11663" b="5589"/>
            <a:stretch/>
          </p:blipFill>
          <p:spPr>
            <a:xfrm>
              <a:off x="562741" y="3912207"/>
              <a:ext cx="2785123" cy="2444143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60" name="テキスト ボックス 59"/>
            <p:cNvSpPr txBox="1"/>
            <p:nvPr/>
          </p:nvSpPr>
          <p:spPr>
            <a:xfrm>
              <a:off x="107504" y="5746481"/>
              <a:ext cx="36904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200" dirty="0" smtClean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宮城佐々直さん</a:t>
              </a:r>
              <a:endParaRPr kumimoji="1" lang="ja-JP" altLang="en-US" sz="3200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22" name="グループ化 21"/>
          <p:cNvGrpSpPr/>
          <p:nvPr/>
        </p:nvGrpSpPr>
        <p:grpSpPr>
          <a:xfrm>
            <a:off x="-7525344" y="-384219"/>
            <a:ext cx="4680519" cy="3395839"/>
            <a:chOff x="645258" y="516368"/>
            <a:chExt cx="4156571" cy="2855369"/>
          </a:xfrm>
        </p:grpSpPr>
        <p:pic>
          <p:nvPicPr>
            <p:cNvPr id="23" name="図 2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6" t="7997" r="15694" b="22222"/>
            <a:stretch/>
          </p:blipFill>
          <p:spPr>
            <a:xfrm>
              <a:off x="645258" y="516368"/>
              <a:ext cx="3998752" cy="285536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4" name="テキスト ボックス 23"/>
            <p:cNvSpPr txBox="1"/>
            <p:nvPr/>
          </p:nvSpPr>
          <p:spPr>
            <a:xfrm>
              <a:off x="675182" y="817135"/>
              <a:ext cx="4126647" cy="543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600" dirty="0" smtClean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新潟ニイダヤ水産さん</a:t>
              </a:r>
              <a:endParaRPr kumimoji="1" lang="ja-JP" altLang="en-US" sz="3600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28" name="グループ化 27"/>
          <p:cNvGrpSpPr/>
          <p:nvPr/>
        </p:nvGrpSpPr>
        <p:grpSpPr>
          <a:xfrm>
            <a:off x="-7813377" y="3267972"/>
            <a:ext cx="3690499" cy="2444143"/>
            <a:chOff x="107504" y="3912207"/>
            <a:chExt cx="3690499" cy="2444143"/>
          </a:xfrm>
        </p:grpSpPr>
        <p:pic>
          <p:nvPicPr>
            <p:cNvPr id="29" name="図 2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08" t="4266" r="11663" b="5589"/>
            <a:stretch/>
          </p:blipFill>
          <p:spPr>
            <a:xfrm>
              <a:off x="562741" y="3912207"/>
              <a:ext cx="2785123" cy="2444143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30" name="テキスト ボックス 29"/>
            <p:cNvSpPr txBox="1"/>
            <p:nvPr/>
          </p:nvSpPr>
          <p:spPr>
            <a:xfrm>
              <a:off x="107504" y="5746481"/>
              <a:ext cx="36904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200" dirty="0" smtClean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宮城佐々直さん</a:t>
              </a:r>
              <a:endParaRPr kumimoji="1" lang="ja-JP" altLang="en-US" sz="3200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pic>
        <p:nvPicPr>
          <p:cNvPr id="31" name="図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3" y="729900"/>
            <a:ext cx="8859554" cy="6192993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" y="24638"/>
            <a:ext cx="8751315" cy="6563486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" t="5371" r="-393" b="15556"/>
          <a:stretch/>
        </p:blipFill>
        <p:spPr>
          <a:xfrm>
            <a:off x="-118842" y="858417"/>
            <a:ext cx="9182763" cy="572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2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143508" y="234988"/>
            <a:ext cx="8856984" cy="655272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スライド番号プレースホルダー 1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FD42-077B-4A5D-BD29-961F8266524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6" t="11405" r="31721" b="20859"/>
          <a:stretch/>
        </p:blipFill>
        <p:spPr>
          <a:xfrm>
            <a:off x="7185682" y="1826040"/>
            <a:ext cx="1689204" cy="2169113"/>
          </a:xfrm>
          <a:prstGeom prst="rect">
            <a:avLst/>
          </a:prstGeom>
          <a:ln w="28575">
            <a:noFill/>
          </a:ln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9" r="10777"/>
          <a:stretch/>
        </p:blipFill>
        <p:spPr>
          <a:xfrm>
            <a:off x="3103398" y="4489784"/>
            <a:ext cx="1995277" cy="2199271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r="-5347"/>
          <a:stretch/>
        </p:blipFill>
        <p:spPr>
          <a:xfrm>
            <a:off x="323528" y="366334"/>
            <a:ext cx="5559741" cy="4347102"/>
          </a:xfrm>
          <a:prstGeom prst="rect">
            <a:avLst/>
          </a:prstGeom>
        </p:spPr>
      </p:pic>
      <p:pic>
        <p:nvPicPr>
          <p:cNvPr id="2050" name="Picture 2" descr="E:\date\あるぼらチラシ\11-1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574" y="102939"/>
            <a:ext cx="619125" cy="73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759" y="1826040"/>
            <a:ext cx="1640923" cy="218789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 t="15598" r="1836" b="750"/>
          <a:stretch/>
        </p:blipFill>
        <p:spPr>
          <a:xfrm>
            <a:off x="4860032" y="3910243"/>
            <a:ext cx="4014854" cy="2778812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7" b="22428"/>
          <a:stretch/>
        </p:blipFill>
        <p:spPr>
          <a:xfrm>
            <a:off x="323528" y="4713436"/>
            <a:ext cx="3072215" cy="197561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7" t="19741" b="7358"/>
          <a:stretch/>
        </p:blipFill>
        <p:spPr>
          <a:xfrm>
            <a:off x="6340636" y="410710"/>
            <a:ext cx="2529160" cy="1500771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9" r="15867" b="25022"/>
          <a:stretch/>
        </p:blipFill>
        <p:spPr>
          <a:xfrm>
            <a:off x="5479364" y="356233"/>
            <a:ext cx="1340464" cy="1555248"/>
          </a:xfrm>
          <a:prstGeom prst="rect">
            <a:avLst/>
          </a:prstGeom>
        </p:spPr>
      </p:pic>
      <p:grpSp>
        <p:nvGrpSpPr>
          <p:cNvPr id="26" name="グループ化 25"/>
          <p:cNvGrpSpPr/>
          <p:nvPr/>
        </p:nvGrpSpPr>
        <p:grpSpPr>
          <a:xfrm>
            <a:off x="-36512" y="1723619"/>
            <a:ext cx="9181129" cy="2929517"/>
            <a:chOff x="-617" y="1800392"/>
            <a:chExt cx="9181129" cy="2929517"/>
          </a:xfrm>
        </p:grpSpPr>
        <p:sp>
          <p:nvSpPr>
            <p:cNvPr id="28" name="正方形/長方形 27"/>
            <p:cNvSpPr/>
            <p:nvPr/>
          </p:nvSpPr>
          <p:spPr>
            <a:xfrm>
              <a:off x="-617" y="1800392"/>
              <a:ext cx="9181129" cy="2929517"/>
            </a:xfrm>
            <a:prstGeom prst="rect">
              <a:avLst/>
            </a:prstGeom>
            <a:solidFill>
              <a:srgbClr val="33CCFF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266825" y="1826040"/>
              <a:ext cx="8483873" cy="280076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dirty="0" smtClean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itchFamily="50" charset="-128"/>
                  <a:ea typeface="HGP創英角ｺﾞｼｯｸUB" pitchFamily="50" charset="-128"/>
                </a:rPr>
                <a:t>参加学生</a:t>
              </a:r>
              <a:r>
                <a:rPr lang="en-US" altLang="ja-JP" sz="8800" dirty="0" smtClean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itchFamily="50" charset="-128"/>
                  <a:ea typeface="HGP創英角ｺﾞｼｯｸUB" pitchFamily="50" charset="-128"/>
                </a:rPr>
                <a:t>186</a:t>
              </a:r>
              <a:r>
                <a:rPr lang="ja-JP" altLang="en-US" sz="8800" dirty="0" smtClean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itchFamily="50" charset="-128"/>
                  <a:ea typeface="HGP創英角ｺﾞｼｯｸUB" pitchFamily="50" charset="-128"/>
                </a:rPr>
                <a:t>人</a:t>
              </a:r>
              <a:endParaRPr lang="en-US" altLang="ja-JP" sz="8800" dirty="0" smtClean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endParaRPr>
            </a:p>
            <a:p>
              <a:pPr algn="ctr"/>
              <a:r>
                <a:rPr lang="ja-JP" altLang="en-US" sz="8800" dirty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itchFamily="50" charset="-128"/>
                  <a:ea typeface="HGP創英角ｺﾞｼｯｸUB" pitchFamily="50" charset="-128"/>
                </a:rPr>
                <a:t>寄付</a:t>
              </a:r>
              <a:r>
                <a:rPr lang="ja-JP" altLang="en-US" sz="8800" dirty="0" smtClean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itchFamily="50" charset="-128"/>
                  <a:ea typeface="HGP創英角ｺﾞｼｯｸUB" pitchFamily="50" charset="-128"/>
                </a:rPr>
                <a:t>金は</a:t>
              </a:r>
              <a:r>
                <a:rPr lang="en-US" altLang="ja-JP" sz="8800" dirty="0" smtClean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itchFamily="50" charset="-128"/>
                  <a:ea typeface="HGP創英角ｺﾞｼｯｸUB" pitchFamily="50" charset="-128"/>
                </a:rPr>
                <a:t>90</a:t>
              </a:r>
              <a:r>
                <a:rPr lang="ja-JP" altLang="en-US" sz="8800" dirty="0" smtClean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itchFamily="50" charset="-128"/>
                  <a:ea typeface="HGP創英角ｺﾞｼｯｸUB" pitchFamily="50" charset="-128"/>
                </a:rPr>
                <a:t>万</a:t>
              </a:r>
              <a:endParaRPr lang="en-US" altLang="ja-JP" sz="8800" dirty="0" smtClean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672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80512" cy="685800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179512" y="188640"/>
            <a:ext cx="8856984" cy="655272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0" name="Picture 2" descr="E:\date\あるぼらチラシ\11-1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574" y="102939"/>
            <a:ext cx="619125" cy="73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4"/>
          <a:stretch/>
        </p:blipFill>
        <p:spPr>
          <a:xfrm>
            <a:off x="4427984" y="343613"/>
            <a:ext cx="2186294" cy="1373362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400" y="3437793"/>
            <a:ext cx="2910856" cy="2183142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9" r="9612"/>
          <a:stretch/>
        </p:blipFill>
        <p:spPr>
          <a:xfrm>
            <a:off x="277806" y="3444482"/>
            <a:ext cx="1562100" cy="21465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9" b="26063"/>
          <a:stretch/>
        </p:blipFill>
        <p:spPr>
          <a:xfrm>
            <a:off x="277805" y="5591038"/>
            <a:ext cx="4224469" cy="93430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186472"/>
            <a:ext cx="4451829" cy="333887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6" r="2119"/>
          <a:stretch/>
        </p:blipFill>
        <p:spPr>
          <a:xfrm>
            <a:off x="4355977" y="1663700"/>
            <a:ext cx="2258301" cy="1549276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6" y="352370"/>
            <a:ext cx="4150178" cy="3112634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278" y="343613"/>
            <a:ext cx="2283870" cy="1712903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6" r="9916" b="10766"/>
          <a:stretch/>
        </p:blipFill>
        <p:spPr>
          <a:xfrm>
            <a:off x="6614278" y="1650876"/>
            <a:ext cx="2265536" cy="1562100"/>
          </a:xfrm>
          <a:prstGeom prst="rect">
            <a:avLst/>
          </a:prstGeom>
        </p:spPr>
      </p:pic>
      <p:grpSp>
        <p:nvGrpSpPr>
          <p:cNvPr id="42" name="グループ化 41"/>
          <p:cNvGrpSpPr/>
          <p:nvPr/>
        </p:nvGrpSpPr>
        <p:grpSpPr>
          <a:xfrm>
            <a:off x="10035" y="2334253"/>
            <a:ext cx="9195937" cy="2134725"/>
            <a:chOff x="9765444" y="-536640"/>
            <a:chExt cx="9195937" cy="2134725"/>
          </a:xfrm>
        </p:grpSpPr>
        <p:sp>
          <p:nvSpPr>
            <p:cNvPr id="43" name="正方形/長方形 42"/>
            <p:cNvSpPr/>
            <p:nvPr/>
          </p:nvSpPr>
          <p:spPr>
            <a:xfrm>
              <a:off x="9780252" y="-536640"/>
              <a:ext cx="9181129" cy="2134725"/>
            </a:xfrm>
            <a:prstGeom prst="rect">
              <a:avLst/>
            </a:prstGeom>
            <a:solidFill>
              <a:srgbClr val="33CCFF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9765444" y="-412915"/>
              <a:ext cx="8925563" cy="193899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tx1">
                        <a:lumMod val="95000"/>
                        <a:lumOff val="5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2012</a:t>
              </a:r>
              <a:r>
                <a:rPr lang="ja-JP" altLang="en-US" sz="60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tx1">
                        <a:lumMod val="95000"/>
                        <a:lumOff val="5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年</a:t>
              </a:r>
              <a:r>
                <a:rPr lang="en-US" altLang="ja-JP" sz="60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tx1">
                        <a:lumMod val="95000"/>
                        <a:lumOff val="5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8</a:t>
              </a:r>
              <a:r>
                <a:rPr lang="ja-JP" altLang="en-US" sz="60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tx1">
                        <a:lumMod val="95000"/>
                        <a:lumOff val="5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月</a:t>
              </a:r>
              <a:r>
                <a:rPr lang="en-US" altLang="ja-JP" sz="60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tx1">
                        <a:lumMod val="95000"/>
                        <a:lumOff val="5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13</a:t>
              </a:r>
              <a:r>
                <a:rPr lang="ja-JP" altLang="en-US" sz="60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tx1">
                        <a:lumMod val="95000"/>
                        <a:lumOff val="5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日</a:t>
              </a:r>
              <a:endParaRPr lang="en-US" altLang="ja-JP" sz="6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algn="ctr"/>
              <a:r>
                <a:rPr lang="ja-JP" altLang="en-US" sz="60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tx1">
                        <a:lumMod val="95000"/>
                        <a:lumOff val="5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勝毎花火大会アルバイト</a:t>
              </a:r>
              <a:endParaRPr lang="en-US" altLang="ja-JP" sz="6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219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143508" y="234988"/>
            <a:ext cx="8856984" cy="655272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スライド番号プレースホルダー 1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FD42-077B-4A5D-BD29-961F8266524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pic>
        <p:nvPicPr>
          <p:cNvPr id="2050" name="Picture 2" descr="E:\date\あるぼらチラシ\11-1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574" y="102939"/>
            <a:ext cx="619125" cy="73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178" y="853003"/>
            <a:ext cx="2498938" cy="2240161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48788" y="471869"/>
            <a:ext cx="3371084" cy="2794310"/>
            <a:chOff x="48788" y="471869"/>
            <a:chExt cx="3371084" cy="2794310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0" t="26959" r="12955" b="24277"/>
            <a:stretch/>
          </p:blipFill>
          <p:spPr>
            <a:xfrm>
              <a:off x="392735" y="471869"/>
              <a:ext cx="2770674" cy="279431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48788" y="2239883"/>
              <a:ext cx="337108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800" dirty="0" smtClean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仙台ゾウプロジェクト</a:t>
              </a:r>
              <a:endParaRPr lang="en-US" altLang="ja-JP" sz="2800" dirty="0" smtClean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lang="ja-JP" altLang="en-US" sz="2800" dirty="0" smtClean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相沢</a:t>
              </a:r>
              <a:r>
                <a:rPr kumimoji="1" lang="ja-JP" altLang="en-US" sz="2800" dirty="0" smtClean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さん</a:t>
              </a:r>
              <a:endParaRPr kumimoji="1" lang="ja-JP" altLang="en-US" sz="2800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3217140" y="471870"/>
            <a:ext cx="3371084" cy="2741106"/>
            <a:chOff x="3217140" y="471870"/>
            <a:chExt cx="3371084" cy="2741106"/>
          </a:xfrm>
        </p:grpSpPr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872" y="471870"/>
              <a:ext cx="2839907" cy="266425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3217140" y="2258869"/>
              <a:ext cx="337108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800" dirty="0" smtClean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南三陸</a:t>
              </a:r>
              <a:endParaRPr lang="en-US" altLang="ja-JP" sz="2800" dirty="0" smtClean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kumimoji="1" lang="ja-JP" altLang="en-US" sz="2800" dirty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商工</a:t>
              </a:r>
              <a:r>
                <a:rPr kumimoji="1" lang="ja-JP" altLang="en-US" sz="2800" dirty="0" smtClean="0">
                  <a:ln w="1841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会さん</a:t>
              </a:r>
              <a:endParaRPr kumimoji="1" lang="ja-JP" altLang="en-US" sz="2800" dirty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pic>
        <p:nvPicPr>
          <p:cNvPr id="21" name="図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621184"/>
            <a:ext cx="703798" cy="703798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364259" y="2946723"/>
            <a:ext cx="8749120" cy="4032448"/>
            <a:chOff x="364259" y="2946723"/>
            <a:chExt cx="8749120" cy="4032448"/>
          </a:xfrm>
        </p:grpSpPr>
        <p:sp>
          <p:nvSpPr>
            <p:cNvPr id="4" name="爆発 2 3"/>
            <p:cNvSpPr/>
            <p:nvPr/>
          </p:nvSpPr>
          <p:spPr>
            <a:xfrm rot="292634">
              <a:off x="571016" y="2946723"/>
              <a:ext cx="8542363" cy="4032448"/>
            </a:xfrm>
            <a:prstGeom prst="irregularSeal2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364259" y="3573016"/>
              <a:ext cx="8717656" cy="292387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tx1">
                        <a:lumMod val="75000"/>
                        <a:lumOff val="25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お祭り</a:t>
              </a:r>
              <a:r>
                <a:rPr lang="ja-JP" altLang="en-US" sz="80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tx1">
                        <a:lumMod val="75000"/>
                        <a:lumOff val="25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を</a:t>
              </a:r>
              <a:endParaRPr lang="en-US" altLang="ja-JP" sz="80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algn="ctr"/>
              <a:r>
                <a:rPr lang="ja-JP" altLang="en-US" sz="9600" dirty="0" smtClean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tx1">
                        <a:lumMod val="75000"/>
                        <a:lumOff val="25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復活</a:t>
              </a:r>
              <a:r>
                <a:rPr lang="ja-JP" altLang="en-US" sz="8000" dirty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tx1">
                        <a:lumMod val="75000"/>
                        <a:lumOff val="25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させたい！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381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20" y="0"/>
            <a:ext cx="9144000" cy="685800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143508" y="234988"/>
            <a:ext cx="8856984" cy="655272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スライド番号プレースホルダー 1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9EFD42-077B-4A5D-BD29-961F8266524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pic>
        <p:nvPicPr>
          <p:cNvPr id="2050" name="Picture 2" descr="E:\date\あるぼらチラシ\11-1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574" y="102939"/>
            <a:ext cx="619125" cy="73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2" y="229206"/>
            <a:ext cx="7123411" cy="638574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006741" y="5513069"/>
            <a:ext cx="39195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600" dirty="0" smtClean="0">
                <a:ln w="1841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南三陸町</a:t>
            </a:r>
            <a:endParaRPr kumimoji="1" lang="ja-JP" altLang="en-US" sz="6600" dirty="0">
              <a:ln w="1841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705" y="3422079"/>
            <a:ext cx="810219" cy="81021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6" r="4892" b="12860"/>
          <a:stretch/>
        </p:blipFill>
        <p:spPr>
          <a:xfrm>
            <a:off x="185304" y="229206"/>
            <a:ext cx="4821437" cy="38402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017" y="1556785"/>
            <a:ext cx="2930773" cy="21980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r="25139" b="7315"/>
          <a:stretch/>
        </p:blipFill>
        <p:spPr>
          <a:xfrm>
            <a:off x="2349109" y="4022525"/>
            <a:ext cx="2737856" cy="27188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0536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179512" y="273720"/>
            <a:ext cx="8856984" cy="655272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0" name="Picture 2" descr="E:\date\あるぼらチラシ\11-1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574" y="102939"/>
            <a:ext cx="619125" cy="73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79512" y="5733256"/>
            <a:ext cx="70150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第３回　報告会のようす</a:t>
            </a:r>
            <a:endParaRPr kumimoji="1" lang="ja-JP" altLang="en-US" sz="54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897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2534</TotalTime>
  <Words>398</Words>
  <Application>Microsoft Office PowerPoint</Application>
  <PresentationFormat>画面に合わせる (4:3)</PresentationFormat>
  <Paragraphs>119</Paragraphs>
  <Slides>21</Slides>
  <Notes>21</Notes>
  <HiddenSlides>2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2" baseType="lpstr"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coop</dc:creator>
  <cp:lastModifiedBy>shota</cp:lastModifiedBy>
  <cp:revision>165</cp:revision>
  <dcterms:created xsi:type="dcterms:W3CDTF">2013-10-03T13:02:48Z</dcterms:created>
  <dcterms:modified xsi:type="dcterms:W3CDTF">2013-10-19T01:14:56Z</dcterms:modified>
</cp:coreProperties>
</file>